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8DFFAB-9992-4792-AE67-D077E47710EF}" v="2" dt="2025-05-14T19:08:09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097" autoAdjust="0"/>
  </p:normalViewPr>
  <p:slideViewPr>
    <p:cSldViewPr snapToGrid="0">
      <p:cViewPr varScale="1">
        <p:scale>
          <a:sx n="79" d="100"/>
          <a:sy n="79" d="100"/>
        </p:scale>
        <p:origin x="8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ристо Г. Милушев" userId="719e2dcc-dc08-4f8e-8a16-9f099a531ee2" providerId="ADAL" clId="{658DFFAB-9992-4792-AE67-D077E47710EF}"/>
    <pc:docChg chg="undo redo custSel modSld">
      <pc:chgData name="Христо Г. Милушев" userId="719e2dcc-dc08-4f8e-8a16-9f099a531ee2" providerId="ADAL" clId="{658DFFAB-9992-4792-AE67-D077E47710EF}" dt="2025-05-14T19:15:02.399" v="126" actId="14100"/>
      <pc:docMkLst>
        <pc:docMk/>
      </pc:docMkLst>
      <pc:sldChg chg="addSp delSp modSp mod">
        <pc:chgData name="Христо Г. Милушев" userId="719e2dcc-dc08-4f8e-8a16-9f099a531ee2" providerId="ADAL" clId="{658DFFAB-9992-4792-AE67-D077E47710EF}" dt="2025-05-14T19:14:37.615" v="112" actId="14100"/>
        <pc:sldMkLst>
          <pc:docMk/>
          <pc:sldMk cId="2639723987" sldId="256"/>
        </pc:sldMkLst>
        <pc:spChg chg="mod">
          <ac:chgData name="Христо Г. Милушев" userId="719e2dcc-dc08-4f8e-8a16-9f099a531ee2" providerId="ADAL" clId="{658DFFAB-9992-4792-AE67-D077E47710EF}" dt="2025-05-14T19:06:54.875" v="30" actId="20577"/>
          <ac:spMkLst>
            <pc:docMk/>
            <pc:sldMk cId="2639723987" sldId="256"/>
            <ac:spMk id="2" creationId="{0C59AC00-2E51-D00A-D9B9-C21C0B6A7802}"/>
          </ac:spMkLst>
        </pc:spChg>
        <pc:spChg chg="mod">
          <ac:chgData name="Христо Г. Милушев" userId="719e2dcc-dc08-4f8e-8a16-9f099a531ee2" providerId="ADAL" clId="{658DFFAB-9992-4792-AE67-D077E47710EF}" dt="2025-05-14T19:06:23.480" v="13" actId="20577"/>
          <ac:spMkLst>
            <pc:docMk/>
            <pc:sldMk cId="2639723987" sldId="256"/>
            <ac:spMk id="3" creationId="{268CEDA9-2290-912F-EA8C-2787B909E243}"/>
          </ac:spMkLst>
        </pc:spChg>
        <pc:picChg chg="add mod modCrop">
          <ac:chgData name="Христо Г. Милушев" userId="719e2dcc-dc08-4f8e-8a16-9f099a531ee2" providerId="ADAL" clId="{658DFFAB-9992-4792-AE67-D077E47710EF}" dt="2025-05-14T19:14:37.615" v="112" actId="14100"/>
          <ac:picMkLst>
            <pc:docMk/>
            <pc:sldMk cId="2639723987" sldId="256"/>
            <ac:picMk id="4" creationId="{14A1F50A-4FF8-2A71-50CB-0FF0E3169750}"/>
          </ac:picMkLst>
        </pc:picChg>
        <pc:picChg chg="del">
          <ac:chgData name="Христо Г. Милушев" userId="719e2dcc-dc08-4f8e-8a16-9f099a531ee2" providerId="ADAL" clId="{658DFFAB-9992-4792-AE67-D077E47710EF}" dt="2025-05-14T19:05:37.379" v="1" actId="21"/>
          <ac:picMkLst>
            <pc:docMk/>
            <pc:sldMk cId="2639723987" sldId="256"/>
            <ac:picMk id="7" creationId="{4A498202-FE42-779A-D584-26D563A0E605}"/>
          </ac:picMkLst>
        </pc:picChg>
        <pc:picChg chg="mod">
          <ac:chgData name="Христо Г. Милушев" userId="719e2dcc-dc08-4f8e-8a16-9f099a531ee2" providerId="ADAL" clId="{658DFFAB-9992-4792-AE67-D077E47710EF}" dt="2025-05-14T19:13:28.410" v="94" actId="14100"/>
          <ac:picMkLst>
            <pc:docMk/>
            <pc:sldMk cId="2639723987" sldId="256"/>
            <ac:picMk id="9" creationId="{84788E3F-9366-222B-D319-D075E53FC79A}"/>
          </ac:picMkLst>
        </pc:picChg>
      </pc:sldChg>
      <pc:sldChg chg="addSp modSp mod">
        <pc:chgData name="Христо Г. Милушев" userId="719e2dcc-dc08-4f8e-8a16-9f099a531ee2" providerId="ADAL" clId="{658DFFAB-9992-4792-AE67-D077E47710EF}" dt="2025-05-14T19:15:02.399" v="126" actId="14100"/>
        <pc:sldMkLst>
          <pc:docMk/>
          <pc:sldMk cId="2466958442" sldId="257"/>
        </pc:sldMkLst>
        <pc:spChg chg="mod">
          <ac:chgData name="Христо Г. Милушев" userId="719e2dcc-dc08-4f8e-8a16-9f099a531ee2" providerId="ADAL" clId="{658DFFAB-9992-4792-AE67-D077E47710EF}" dt="2025-05-14T19:10:08.927" v="64" actId="14100"/>
          <ac:spMkLst>
            <pc:docMk/>
            <pc:sldMk cId="2466958442" sldId="257"/>
            <ac:spMk id="2" creationId="{C4F2DC54-6693-5993-EED3-421C6A1A881A}"/>
          </ac:spMkLst>
        </pc:spChg>
        <pc:spChg chg="mod">
          <ac:chgData name="Христо Г. Милушев" userId="719e2dcc-dc08-4f8e-8a16-9f099a531ee2" providerId="ADAL" clId="{658DFFAB-9992-4792-AE67-D077E47710EF}" dt="2025-05-14T19:15:02.399" v="126" actId="14100"/>
          <ac:spMkLst>
            <pc:docMk/>
            <pc:sldMk cId="2466958442" sldId="257"/>
            <ac:spMk id="3" creationId="{0988318F-BC70-EF82-16AD-F62DA8CAD245}"/>
          </ac:spMkLst>
        </pc:spChg>
        <pc:picChg chg="add mod modCrop">
          <ac:chgData name="Христо Г. Милушев" userId="719e2dcc-dc08-4f8e-8a16-9f099a531ee2" providerId="ADAL" clId="{658DFFAB-9992-4792-AE67-D077E47710EF}" dt="2025-05-14T19:12:48.689" v="90" actId="14100"/>
          <ac:picMkLst>
            <pc:docMk/>
            <pc:sldMk cId="2466958442" sldId="257"/>
            <ac:picMk id="4" creationId="{1E1A7229-1D4E-7EAD-B401-10C75E2FE7FC}"/>
          </ac:picMkLst>
        </pc:picChg>
        <pc:picChg chg="mod">
          <ac:chgData name="Христо Г. Милушев" userId="719e2dcc-dc08-4f8e-8a16-9f099a531ee2" providerId="ADAL" clId="{658DFFAB-9992-4792-AE67-D077E47710EF}" dt="2025-05-14T19:10:47.488" v="74" actId="14100"/>
          <ac:picMkLst>
            <pc:docMk/>
            <pc:sldMk cId="2466958442" sldId="257"/>
            <ac:picMk id="7" creationId="{5D97E483-E526-5332-0DA6-DECF1011720C}"/>
          </ac:picMkLst>
        </pc:picChg>
        <pc:picChg chg="mod">
          <ac:chgData name="Христо Г. Милушев" userId="719e2dcc-dc08-4f8e-8a16-9f099a531ee2" providerId="ADAL" clId="{658DFFAB-9992-4792-AE67-D077E47710EF}" dt="2025-05-14T19:10:50.777" v="76" actId="1076"/>
          <ac:picMkLst>
            <pc:docMk/>
            <pc:sldMk cId="2466958442" sldId="257"/>
            <ac:picMk id="9" creationId="{246A0D72-B8A3-E255-21D9-5A166770CA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C59AC00-2E51-D00A-D9B9-C21C0B6A78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273" y="0"/>
            <a:ext cx="8429105" cy="787399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00CC00"/>
                </a:solidFill>
                <a:latin typeface="Amasis MT Pro Black" panose="02040A04050005020304" pitchFamily="18" charset="0"/>
              </a:rPr>
              <a:t>      ME AND MY FAMILY</a:t>
            </a:r>
            <a:endParaRPr lang="bg-BG" sz="4000" b="1" dirty="0">
              <a:solidFill>
                <a:srgbClr val="00CC00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268CEDA9-2290-912F-EA8C-2787B909E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657" y="787399"/>
            <a:ext cx="7805862" cy="2230967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My name is </a:t>
            </a:r>
            <a:r>
              <a:rPr lang="en-US" sz="2400" b="1" dirty="0">
                <a:solidFill>
                  <a:srgbClr val="00CC00"/>
                </a:solidFill>
                <a:latin typeface="Amasis MT Pro Black" panose="02040A04050005020304" pitchFamily="18" charset="0"/>
              </a:rPr>
              <a:t>Stanislav Nikolov.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Amasis MT Pro Black" panose="02040A04050005020304" pitchFamily="18" charset="0"/>
              </a:rPr>
              <a:t>I am </a:t>
            </a:r>
            <a:r>
              <a:rPr lang="en-US" sz="2400" dirty="0">
                <a:solidFill>
                  <a:srgbClr val="00CC00"/>
                </a:solidFill>
                <a:latin typeface="Amasis MT Pro Black" panose="02040A04050005020304" pitchFamily="18" charset="0"/>
              </a:rPr>
              <a:t>15 years old </a:t>
            </a:r>
            <a:r>
              <a:rPr lang="en-US" sz="2400" dirty="0">
                <a:solidFill>
                  <a:srgbClr val="002060"/>
                </a:solidFill>
                <a:latin typeface="Amasis MT Pro Black" panose="02040A04050005020304" pitchFamily="18" charset="0"/>
              </a:rPr>
              <a:t>and I live in the town of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Amasis MT Pro Black" panose="02040A04050005020304" pitchFamily="18" charset="0"/>
              </a:rPr>
              <a:t>Dobrich. I live with my parents, Zhivko and Maria, and my older brother Ivelin.</a:t>
            </a: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84788E3F-9366-222B-D319-D075E53FC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240" y="3018366"/>
            <a:ext cx="7264048" cy="383963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4A1F50A-4FF8-2A71-50CB-0FF0E31697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28"/>
          <a:stretch/>
        </p:blipFill>
        <p:spPr>
          <a:xfrm>
            <a:off x="7633288" y="-1"/>
            <a:ext cx="455871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2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4F2DC54-6693-5993-EED3-421C6A1A8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536" y="0"/>
            <a:ext cx="8503919" cy="710119"/>
          </a:xfrm>
        </p:spPr>
        <p:txBody>
          <a:bodyPr/>
          <a:lstStyle/>
          <a:p>
            <a:r>
              <a:rPr lang="en-US" sz="4000" b="1" dirty="0">
                <a:solidFill>
                  <a:srgbClr val="00CC00"/>
                </a:solidFill>
                <a:latin typeface="Amasis MT Pro Black" panose="02040A04050005020304" pitchFamily="18" charset="0"/>
              </a:rPr>
              <a:t>MY PASSION FOR FOOTBALL</a:t>
            </a:r>
            <a:endParaRPr lang="bg-BG" sz="4000" b="1" dirty="0">
              <a:solidFill>
                <a:srgbClr val="00CC00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0988318F-BC70-EF82-16AD-F62DA8CAD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844" y="626792"/>
            <a:ext cx="9708204" cy="18335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I began playing football at the age of five at the </a:t>
            </a:r>
            <a:r>
              <a:rPr lang="en-US" sz="2400" b="1" dirty="0" err="1">
                <a:solidFill>
                  <a:srgbClr val="002060"/>
                </a:solidFill>
                <a:latin typeface="Amasis MT Pro Black" panose="02040A04050005020304" pitchFamily="18" charset="0"/>
              </a:rPr>
              <a:t>Dobrudja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I play </a:t>
            </a:r>
            <a:r>
              <a:rPr lang="en-US" sz="2400" b="1" dirty="0">
                <a:solidFill>
                  <a:srgbClr val="00CC00"/>
                </a:solidFill>
                <a:latin typeface="Amasis MT Pro Black" panose="02040A04050005020304" pitchFamily="18" charset="0"/>
              </a:rPr>
              <a:t>both as a right and left winger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. My favorite team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is </a:t>
            </a:r>
            <a:r>
              <a:rPr lang="en-US" sz="2400" b="1" dirty="0">
                <a:solidFill>
                  <a:srgbClr val="00CC00"/>
                </a:solidFill>
                <a:latin typeface="Amasis MT Pro Black" panose="02040A04050005020304" pitchFamily="18" charset="0"/>
              </a:rPr>
              <a:t>Bayern Munich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, and my favorite player is </a:t>
            </a:r>
            <a:r>
              <a:rPr lang="en-US" sz="2400" b="1" dirty="0">
                <a:solidFill>
                  <a:srgbClr val="00CC00"/>
                </a:solidFill>
                <a:latin typeface="Amasis MT Pro Black" panose="02040A04050005020304" pitchFamily="18" charset="0"/>
              </a:rPr>
              <a:t>Vinicius Junior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. </a:t>
            </a:r>
            <a:endParaRPr lang="bg-BG" sz="2400" b="1" dirty="0">
              <a:solidFill>
                <a:srgbClr val="002060"/>
              </a:solidFill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D97E483-E526-5332-0DA6-DECF10117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0292"/>
            <a:ext cx="3028545" cy="4485257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246A0D72-B8A3-E255-21D9-5A166770CA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15" b="9773"/>
          <a:stretch/>
        </p:blipFill>
        <p:spPr>
          <a:xfrm>
            <a:off x="9163455" y="2460292"/>
            <a:ext cx="3028545" cy="439770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E1A7229-1D4E-7EAD-B401-10C75E2FE7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887"/>
          <a:stretch/>
        </p:blipFill>
        <p:spPr>
          <a:xfrm>
            <a:off x="3599235" y="2460292"/>
            <a:ext cx="5019472" cy="439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Фасети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109</TotalTime>
  <Words>83</Words>
  <Application>Microsoft Office PowerPoint</Application>
  <PresentationFormat>Широк екран</PresentationFormat>
  <Paragraphs>8</Paragraphs>
  <Slides>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</vt:i4>
      </vt:variant>
    </vt:vector>
  </HeadingPairs>
  <TitlesOfParts>
    <vt:vector size="7" baseType="lpstr">
      <vt:lpstr>Amasis MT Pro Black</vt:lpstr>
      <vt:lpstr>Arial</vt:lpstr>
      <vt:lpstr>Trebuchet MS</vt:lpstr>
      <vt:lpstr>Wingdings 3</vt:lpstr>
      <vt:lpstr>Фасети</vt:lpstr>
      <vt:lpstr>      ME AND MY FAMILY</vt:lpstr>
      <vt:lpstr>MY PASSION FOR FOOTBALL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knivitel12@gmail.com</dc:creator>
  <cp:lastModifiedBy>Христо Г. Милушев</cp:lastModifiedBy>
  <cp:revision>2</cp:revision>
  <dcterms:created xsi:type="dcterms:W3CDTF">2025-05-11T11:50:27Z</dcterms:created>
  <dcterms:modified xsi:type="dcterms:W3CDTF">2025-05-14T19:15:04Z</dcterms:modified>
</cp:coreProperties>
</file>