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embeddedFontLst>
    <p:embeddedFont>
      <p:font typeface="Amasis MT Pro Black" panose="02040A04050005020304" pitchFamily="18" charset="0"/>
      <p:bold r:id="rId5"/>
    </p:embeddedFont>
    <p:embeddedFont>
      <p:font typeface="Maven Pro" panose="020B0604020202020204" charset="0"/>
      <p:regular r:id="rId6"/>
      <p:bold r:id="rId7"/>
    </p:embeddedFont>
    <p:embeddedFont>
      <p:font typeface="Nunito" pitchFamily="2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B42CB6-060D-4010-B19A-6965664A323C}" v="10" dt="2025-05-15T18:06:33.1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802" y="2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ableStyles" Target="tableStyles.xml"/><Relationship Id="rId1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6b6f15b61a6cff9d_2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6b6f15b61a6cff9d_2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3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7343003" y="3409675"/>
            <a:ext cx="1691422" cy="1732548"/>
            <a:chOff x="7343003" y="3409675"/>
            <a:chExt cx="1691422" cy="1732548"/>
          </a:xfrm>
        </p:grpSpPr>
        <p:grpSp>
          <p:nvGrpSpPr>
            <p:cNvPr id="11" name="Google Shape;11;p2"/>
            <p:cNvGrpSpPr/>
            <p:nvPr/>
          </p:nvGrpSpPr>
          <p:grpSpPr>
            <a:xfrm>
              <a:off x="7343003" y="4453711"/>
              <a:ext cx="316800" cy="688513"/>
              <a:chOff x="7343003" y="4453711"/>
              <a:chExt cx="316800" cy="688513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7343003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4;p2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15" name="Google Shape;15;p2"/>
              <p:cNvSpPr/>
              <p:nvPr/>
            </p:nvSpPr>
            <p:spPr>
              <a:xfrm>
                <a:off x="7801210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" name="Google Shape;18;p2"/>
            <p:cNvGrpSpPr/>
            <p:nvPr/>
          </p:nvGrpSpPr>
          <p:grpSpPr>
            <a:xfrm>
              <a:off x="8259418" y="3757688"/>
              <a:ext cx="316800" cy="1384535"/>
              <a:chOff x="8259418" y="3757688"/>
              <a:chExt cx="316800" cy="1384535"/>
            </a:xfrm>
          </p:grpSpPr>
          <p:sp>
            <p:nvSpPr>
              <p:cNvPr id="19" name="Google Shape;19;p2"/>
              <p:cNvSpPr/>
              <p:nvPr/>
            </p:nvSpPr>
            <p:spPr>
              <a:xfrm>
                <a:off x="8259418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8259418" y="3757688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8259418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8259418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" name="Google Shape;23;p2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24" name="Google Shape;24;p2"/>
              <p:cNvSpPr/>
              <p:nvPr/>
            </p:nvSpPr>
            <p:spPr>
              <a:xfrm>
                <a:off x="8717625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9" name="Google Shape;29;p2"/>
          <p:cNvGrpSpPr/>
          <p:nvPr/>
        </p:nvGrpSpPr>
        <p:grpSpPr>
          <a:xfrm>
            <a:off x="5043503" y="0"/>
            <a:ext cx="3814072" cy="3839102"/>
            <a:chOff x="5043503" y="0"/>
            <a:chExt cx="3814072" cy="3839102"/>
          </a:xfrm>
        </p:grpSpPr>
        <p:sp>
          <p:nvSpPr>
            <p:cNvPr id="30" name="Google Shape;30;p2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 rot="-9830444">
              <a:off x="6469759" y="3480728"/>
              <a:ext cx="320148" cy="320148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2" name="Google Shape;32;p2"/>
            <p:cNvGrpSpPr/>
            <p:nvPr/>
          </p:nvGrpSpPr>
          <p:grpSpPr>
            <a:xfrm>
              <a:off x="7647812" y="2704283"/>
              <a:ext cx="635219" cy="635219"/>
              <a:chOff x="6725724" y="2701260"/>
              <a:chExt cx="1208101" cy="1208100"/>
            </a:xfrm>
          </p:grpSpPr>
          <p:sp>
            <p:nvSpPr>
              <p:cNvPr id="33" name="Google Shape;33;p2"/>
              <p:cNvSpPr/>
              <p:nvPr/>
            </p:nvSpPr>
            <p:spPr>
              <a:xfrm rot="5400000">
                <a:off x="6725725" y="2701260"/>
                <a:ext cx="1208100" cy="12081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 rot="5400000">
                <a:off x="6725724" y="2701260"/>
                <a:ext cx="1208100" cy="1208100"/>
              </a:xfrm>
              <a:prstGeom prst="pie">
                <a:avLst>
                  <a:gd name="adj1" fmla="val 8244818"/>
                  <a:gd name="adj2" fmla="val 16246175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 rot="5400000">
                <a:off x="6954988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6" name="Google Shape;36;p2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name="adj1" fmla="val 1937684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7" name="Google Shape;37;p2"/>
            <p:cNvGrpSpPr/>
            <p:nvPr/>
          </p:nvGrpSpPr>
          <p:grpSpPr>
            <a:xfrm>
              <a:off x="7952720" y="179238"/>
              <a:ext cx="873165" cy="873003"/>
              <a:chOff x="7754428" y="208725"/>
              <a:chExt cx="541800" cy="541800"/>
            </a:xfrm>
          </p:grpSpPr>
          <p:sp>
            <p:nvSpPr>
              <p:cNvPr id="38" name="Google Shape;38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pie">
                <a:avLst>
                  <a:gd name="adj1" fmla="val 19376841"/>
                  <a:gd name="adj2" fmla="val 12313574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0" name="Google Shape;40;p2"/>
            <p:cNvSpPr/>
            <p:nvPr/>
          </p:nvSpPr>
          <p:spPr>
            <a:xfrm>
              <a:off x="5399840" y="356365"/>
              <a:ext cx="2577000" cy="25770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 rot="2043858">
              <a:off x="5503813" y="460310"/>
              <a:ext cx="2369480" cy="236948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name="adj1" fmla="val 8801158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 rot="2044777">
              <a:off x="5911449" y="867729"/>
              <a:ext cx="1554223" cy="15542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name="adj1" fmla="val 1255410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 rot="-9830444">
              <a:off x="6469759" y="3480727"/>
              <a:ext cx="320148" cy="320148"/>
            </a:xfrm>
            <a:prstGeom prst="pie">
              <a:avLst>
                <a:gd name="adj1" fmla="val 1937684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" name="Google Shape;46;p2"/>
          <p:cNvSpPr txBox="1">
            <a:spLocks noGrp="1"/>
          </p:cNvSpPr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2"/>
          <p:cNvSpPr txBox="1">
            <a:spLocks noGrp="1"/>
          </p:cNvSpPr>
          <p:nvPr>
            <p:ph type="subTitle" idx="1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2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3"/>
          <p:cNvGrpSpPr/>
          <p:nvPr/>
        </p:nvGrpSpPr>
        <p:grpSpPr>
          <a:xfrm>
            <a:off x="146769" y="3406"/>
            <a:ext cx="1233215" cy="1384535"/>
            <a:chOff x="146769" y="3406"/>
            <a:chExt cx="1233215" cy="1384535"/>
          </a:xfrm>
        </p:grpSpPr>
        <p:grpSp>
          <p:nvGrpSpPr>
            <p:cNvPr id="51" name="Google Shape;51;p3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52" name="Google Shape;52;p3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4" name="Google Shape;54;p3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55" name="Google Shape;55;p3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8" name="Google Shape;58;p3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59" name="Google Shape;59;p3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60;p3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61;p3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2;p3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3" name="Google Shape;63;p3"/>
          <p:cNvGrpSpPr/>
          <p:nvPr/>
        </p:nvGrpSpPr>
        <p:grpSpPr>
          <a:xfrm>
            <a:off x="6775084" y="2904008"/>
            <a:ext cx="2186148" cy="2239500"/>
            <a:chOff x="6775084" y="2904008"/>
            <a:chExt cx="2186148" cy="2239500"/>
          </a:xfrm>
        </p:grpSpPr>
        <p:grpSp>
          <p:nvGrpSpPr>
            <p:cNvPr id="64" name="Google Shape;64;p3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65" name="Google Shape;65;p3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7" name="Google Shape;67;p3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68" name="Google Shape;68;p3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3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3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1" name="Google Shape;71;p3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72" name="Google Shape;72;p3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75;p3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6" name="Google Shape;76;p3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77" name="Google Shape;77;p3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78;p3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9;p3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3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3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82" name="Google Shape;82;p3"/>
          <p:cNvSpPr txBox="1">
            <a:spLocks noGrp="1"/>
          </p:cNvSpPr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3" name="Google Shape;83;p3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oogle Shape;85;p4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86" name="Google Shape;86;p4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4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8" name="Google Shape;88;p4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4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4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5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93" name="Google Shape;93;p5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5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" name="Google Shape;95;p5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5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34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5"/>
          <p:cNvSpPr txBox="1">
            <a:spLocks noGrp="1"/>
          </p:cNvSpPr>
          <p:nvPr>
            <p:ph type="body" idx="2"/>
          </p:nvPr>
        </p:nvSpPr>
        <p:spPr>
          <a:xfrm>
            <a:off x="4903650" y="1990050"/>
            <a:ext cx="34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5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6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1" name="Google Shape;101;p6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6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" name="Google Shape;103;p6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6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7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7" name="Google Shape;107;p7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7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9" name="Google Shape;109;p7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3312000" cy="15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7"/>
          <p:cNvSpPr txBox="1">
            <a:spLocks noGrp="1"/>
          </p:cNvSpPr>
          <p:nvPr>
            <p:ph type="body" idx="1"/>
          </p:nvPr>
        </p:nvSpPr>
        <p:spPr>
          <a:xfrm>
            <a:off x="1303800" y="2309675"/>
            <a:ext cx="3312000" cy="222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11" name="Google Shape;111;p7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1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8"/>
          <p:cNvGrpSpPr/>
          <p:nvPr/>
        </p:nvGrpSpPr>
        <p:grpSpPr>
          <a:xfrm>
            <a:off x="6866714" y="1306"/>
            <a:ext cx="2267451" cy="2601690"/>
            <a:chOff x="6790514" y="1306"/>
            <a:chExt cx="2267451" cy="2601690"/>
          </a:xfrm>
        </p:grpSpPr>
        <p:grpSp>
          <p:nvGrpSpPr>
            <p:cNvPr id="114" name="Google Shape;114;p8"/>
            <p:cNvGrpSpPr/>
            <p:nvPr/>
          </p:nvGrpSpPr>
          <p:grpSpPr>
            <a:xfrm>
              <a:off x="7067465" y="1306"/>
              <a:ext cx="1990500" cy="1990200"/>
              <a:chOff x="7067465" y="1306"/>
              <a:chExt cx="1990500" cy="1990200"/>
            </a:xfrm>
          </p:grpSpPr>
          <p:sp>
            <p:nvSpPr>
              <p:cNvPr id="115" name="Google Shape;115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6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pie">
                <a:avLst>
                  <a:gd name="adj1" fmla="val 19376841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8"/>
              <p:cNvSpPr/>
              <p:nvPr/>
            </p:nvSpPr>
            <p:spPr>
              <a:xfrm rot="-8649154">
                <a:off x="7349891" y="283705"/>
                <a:ext cx="1425647" cy="14254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8" name="Google Shape;118;p8"/>
            <p:cNvGrpSpPr/>
            <p:nvPr/>
          </p:nvGrpSpPr>
          <p:grpSpPr>
            <a:xfrm>
              <a:off x="8207126" y="1807996"/>
              <a:ext cx="795000" cy="795000"/>
              <a:chOff x="8207126" y="1807996"/>
              <a:chExt cx="795000" cy="795000"/>
            </a:xfrm>
          </p:grpSpPr>
          <p:sp>
            <p:nvSpPr>
              <p:cNvPr id="119" name="Google Shape;119;p8"/>
              <p:cNvSpPr/>
              <p:nvPr/>
            </p:nvSpPr>
            <p:spPr>
              <a:xfrm rot="2152054">
                <a:off x="8319942" y="1920813"/>
                <a:ext cx="569367" cy="569367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pie">
                <a:avLst>
                  <a:gd name="adj1" fmla="val 5699893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2" name="Google Shape;122;p8"/>
            <p:cNvGrpSpPr/>
            <p:nvPr/>
          </p:nvGrpSpPr>
          <p:grpSpPr>
            <a:xfrm>
              <a:off x="6790514" y="118857"/>
              <a:ext cx="548700" cy="548700"/>
              <a:chOff x="6790514" y="118857"/>
              <a:chExt cx="548700" cy="548700"/>
            </a:xfrm>
          </p:grpSpPr>
          <p:sp>
            <p:nvSpPr>
              <p:cNvPr id="123" name="Google Shape;123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pie">
                <a:avLst>
                  <a:gd name="adj1" fmla="val 5699893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25" name="Google Shape;125;p8"/>
          <p:cNvSpPr txBox="1">
            <a:spLocks noGrp="1"/>
          </p:cNvSpPr>
          <p:nvPr>
            <p:ph type="title"/>
          </p:nvPr>
        </p:nvSpPr>
        <p:spPr>
          <a:xfrm>
            <a:off x="824000" y="763600"/>
            <a:ext cx="5857800" cy="357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6" name="Google Shape;126;p8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9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29" name="Google Shape;129;p9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9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1" name="Google Shape;131;p9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9"/>
          <p:cNvSpPr txBox="1">
            <a:spLocks noGrp="1"/>
          </p:cNvSpPr>
          <p:nvPr>
            <p:ph type="subTitle" idx="1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33" name="Google Shape;133;p9"/>
          <p:cNvSpPr txBox="1">
            <a:spLocks noGrp="1"/>
          </p:cNvSpPr>
          <p:nvPr>
            <p:ph type="body" idx="2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34" name="Google Shape;134;p9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10"/>
          <p:cNvGrpSpPr/>
          <p:nvPr/>
        </p:nvGrpSpPr>
        <p:grpSpPr>
          <a:xfrm>
            <a:off x="713373" y="3847119"/>
            <a:ext cx="825392" cy="825392"/>
            <a:chOff x="348199" y="179450"/>
            <a:chExt cx="1116300" cy="1116300"/>
          </a:xfrm>
        </p:grpSpPr>
        <p:sp>
          <p:nvSpPr>
            <p:cNvPr id="137" name="Google Shape;137;p10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0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9" name="Google Shape;139;p10"/>
          <p:cNvSpPr txBox="1">
            <a:spLocks noGrp="1"/>
          </p:cNvSpPr>
          <p:nvPr>
            <p:ph type="body" idx="1"/>
          </p:nvPr>
        </p:nvSpPr>
        <p:spPr>
          <a:xfrm>
            <a:off x="1303800" y="4138975"/>
            <a:ext cx="5843100" cy="5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40" name="Google Shape;140;p10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3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11"/>
          <p:cNvGrpSpPr/>
          <p:nvPr/>
        </p:nvGrpSpPr>
        <p:grpSpPr>
          <a:xfrm>
            <a:off x="52" y="4099200"/>
            <a:ext cx="9144036" cy="1044300"/>
            <a:chOff x="52" y="4099200"/>
            <a:chExt cx="9144036" cy="1044300"/>
          </a:xfrm>
        </p:grpSpPr>
        <p:grpSp>
          <p:nvGrpSpPr>
            <p:cNvPr id="143" name="Google Shape;143;p11"/>
            <p:cNvGrpSpPr/>
            <p:nvPr/>
          </p:nvGrpSpPr>
          <p:grpSpPr>
            <a:xfrm>
              <a:off x="52" y="4309200"/>
              <a:ext cx="231622" cy="834300"/>
              <a:chOff x="2688737" y="4301380"/>
              <a:chExt cx="231900" cy="834300"/>
            </a:xfrm>
          </p:grpSpPr>
          <p:sp>
            <p:nvSpPr>
              <p:cNvPr id="144" name="Google Shape;144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145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146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147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8" name="Google Shape;148;p11"/>
            <p:cNvGrpSpPr/>
            <p:nvPr/>
          </p:nvGrpSpPr>
          <p:grpSpPr>
            <a:xfrm>
              <a:off x="371406" y="4099200"/>
              <a:ext cx="231622" cy="1044300"/>
              <a:chOff x="2688737" y="4091380"/>
              <a:chExt cx="231900" cy="1044300"/>
            </a:xfrm>
          </p:grpSpPr>
          <p:sp>
            <p:nvSpPr>
              <p:cNvPr id="149" name="Google Shape;149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150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5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52;p11"/>
              <p:cNvSpPr/>
              <p:nvPr/>
            </p:nvSpPr>
            <p:spPr>
              <a:xfrm flipH="1">
                <a:off x="2688737" y="4091380"/>
                <a:ext cx="2319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4" name="Google Shape;154;p11"/>
            <p:cNvGrpSpPr/>
            <p:nvPr/>
          </p:nvGrpSpPr>
          <p:grpSpPr>
            <a:xfrm>
              <a:off x="742761" y="4309200"/>
              <a:ext cx="231622" cy="834300"/>
              <a:chOff x="2688737" y="4301380"/>
              <a:chExt cx="231900" cy="834300"/>
            </a:xfrm>
          </p:grpSpPr>
          <p:sp>
            <p:nvSpPr>
              <p:cNvPr id="155" name="Google Shape;155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57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58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9" name="Google Shape;159;p11"/>
            <p:cNvGrpSpPr/>
            <p:nvPr/>
          </p:nvGrpSpPr>
          <p:grpSpPr>
            <a:xfrm>
              <a:off x="1114115" y="4518900"/>
              <a:ext cx="231622" cy="624600"/>
              <a:chOff x="2688737" y="4511080"/>
              <a:chExt cx="231900" cy="624600"/>
            </a:xfrm>
          </p:grpSpPr>
          <p:sp>
            <p:nvSpPr>
              <p:cNvPr id="160" name="Google Shape;160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6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62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3" name="Google Shape;163;p11"/>
            <p:cNvGrpSpPr/>
            <p:nvPr/>
          </p:nvGrpSpPr>
          <p:grpSpPr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164" name="Google Shape;164;p11"/>
              <p:cNvSpPr/>
              <p:nvPr/>
            </p:nvSpPr>
            <p:spPr>
              <a:xfrm flipH="1">
                <a:off x="185675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11"/>
              <p:cNvSpPr/>
              <p:nvPr/>
            </p:nvSpPr>
            <p:spPr>
              <a:xfrm flipH="1">
                <a:off x="1856753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66;p11"/>
              <p:cNvSpPr/>
              <p:nvPr/>
            </p:nvSpPr>
            <p:spPr>
              <a:xfrm flipH="1">
                <a:off x="185675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11"/>
              <p:cNvSpPr/>
              <p:nvPr/>
            </p:nvSpPr>
            <p:spPr>
              <a:xfrm flipH="1">
                <a:off x="1856753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68;p11"/>
              <p:cNvSpPr/>
              <p:nvPr/>
            </p:nvSpPr>
            <p:spPr>
              <a:xfrm flipH="1">
                <a:off x="185675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9" name="Google Shape;169;p11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170" name="Google Shape;170;p11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1;p11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11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11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4" name="Google Shape;174;p11"/>
            <p:cNvGrpSpPr/>
            <p:nvPr/>
          </p:nvGrpSpPr>
          <p:grpSpPr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175" name="Google Shape;175;p11"/>
              <p:cNvSpPr/>
              <p:nvPr/>
            </p:nvSpPr>
            <p:spPr>
              <a:xfrm flipH="1">
                <a:off x="2599462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11"/>
              <p:cNvSpPr/>
              <p:nvPr/>
            </p:nvSpPr>
            <p:spPr>
              <a:xfrm flipH="1">
                <a:off x="2599462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77;p11"/>
              <p:cNvSpPr/>
              <p:nvPr/>
            </p:nvSpPr>
            <p:spPr>
              <a:xfrm flipH="1">
                <a:off x="2599462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8" name="Google Shape;178;p11"/>
            <p:cNvGrpSpPr/>
            <p:nvPr/>
          </p:nvGrpSpPr>
          <p:grpSpPr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179" name="Google Shape;179;p11"/>
              <p:cNvSpPr/>
              <p:nvPr/>
            </p:nvSpPr>
            <p:spPr>
              <a:xfrm flipH="1">
                <a:off x="3342171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80;p11"/>
              <p:cNvSpPr/>
              <p:nvPr/>
            </p:nvSpPr>
            <p:spPr>
              <a:xfrm flipH="1">
                <a:off x="3342171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11"/>
              <p:cNvSpPr/>
              <p:nvPr/>
            </p:nvSpPr>
            <p:spPr>
              <a:xfrm flipH="1">
                <a:off x="3342171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182;p11"/>
              <p:cNvSpPr/>
              <p:nvPr/>
            </p:nvSpPr>
            <p:spPr>
              <a:xfrm flipH="1">
                <a:off x="3342171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83;p11"/>
              <p:cNvSpPr/>
              <p:nvPr/>
            </p:nvSpPr>
            <p:spPr>
              <a:xfrm flipH="1">
                <a:off x="3342171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4" name="Google Shape;184;p11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185" name="Google Shape;185;p11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86;p11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87;p11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11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9" name="Google Shape;189;p11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190" name="Google Shape;190;p11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11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92;p11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93;p11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4" name="Google Shape;194;p11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195" name="Google Shape;195;p11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96;p11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97;p11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8" name="Google Shape;198;p11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199" name="Google Shape;199;p11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200;p11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201;p11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202;p11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3" name="Google Shape;203;p11"/>
            <p:cNvGrpSpPr/>
            <p:nvPr/>
          </p:nvGrpSpPr>
          <p:grpSpPr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204" name="Google Shape;204;p11"/>
              <p:cNvSpPr/>
              <p:nvPr/>
            </p:nvSpPr>
            <p:spPr>
              <a:xfrm flipH="1">
                <a:off x="4456234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205;p11"/>
              <p:cNvSpPr/>
              <p:nvPr/>
            </p:nvSpPr>
            <p:spPr>
              <a:xfrm flipH="1">
                <a:off x="4456234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206;p11"/>
              <p:cNvSpPr/>
              <p:nvPr/>
            </p:nvSpPr>
            <p:spPr>
              <a:xfrm flipH="1">
                <a:off x="4456234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207;p11"/>
              <p:cNvSpPr/>
              <p:nvPr/>
            </p:nvSpPr>
            <p:spPr>
              <a:xfrm flipH="1">
                <a:off x="4456234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8" name="Google Shape;208;p11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209" name="Google Shape;209;p11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210;p11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11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11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11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4" name="Google Shape;214;p11"/>
            <p:cNvGrpSpPr/>
            <p:nvPr/>
          </p:nvGrpSpPr>
          <p:grpSpPr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215" name="Google Shape;215;p11"/>
              <p:cNvSpPr/>
              <p:nvPr/>
            </p:nvSpPr>
            <p:spPr>
              <a:xfrm flipH="1">
                <a:off x="519894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11"/>
              <p:cNvSpPr/>
              <p:nvPr/>
            </p:nvSpPr>
            <p:spPr>
              <a:xfrm flipH="1">
                <a:off x="5198943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217;p11"/>
              <p:cNvSpPr/>
              <p:nvPr/>
            </p:nvSpPr>
            <p:spPr>
              <a:xfrm flipH="1">
                <a:off x="519894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218;p11"/>
              <p:cNvSpPr/>
              <p:nvPr/>
            </p:nvSpPr>
            <p:spPr>
              <a:xfrm flipH="1">
                <a:off x="519894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9" name="Google Shape;219;p11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220" name="Google Shape;220;p11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11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222;p11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3" name="Google Shape;223;p11"/>
            <p:cNvGrpSpPr/>
            <p:nvPr/>
          </p:nvGrpSpPr>
          <p:grpSpPr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224" name="Google Shape;224;p11"/>
              <p:cNvSpPr/>
              <p:nvPr/>
            </p:nvSpPr>
            <p:spPr>
              <a:xfrm flipH="1">
                <a:off x="5941652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225;p11"/>
              <p:cNvSpPr/>
              <p:nvPr/>
            </p:nvSpPr>
            <p:spPr>
              <a:xfrm flipH="1">
                <a:off x="5941652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226;p11"/>
              <p:cNvSpPr/>
              <p:nvPr/>
            </p:nvSpPr>
            <p:spPr>
              <a:xfrm flipH="1">
                <a:off x="5941652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227;p11"/>
              <p:cNvSpPr/>
              <p:nvPr/>
            </p:nvSpPr>
            <p:spPr>
              <a:xfrm flipH="1">
                <a:off x="5941652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8" name="Google Shape;228;p11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229" name="Google Shape;229;p11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230;p11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11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232;p11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233;p11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4" name="Google Shape;234;p11"/>
            <p:cNvGrpSpPr/>
            <p:nvPr/>
          </p:nvGrpSpPr>
          <p:grpSpPr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235" name="Google Shape;235;p11"/>
              <p:cNvSpPr/>
              <p:nvPr/>
            </p:nvSpPr>
            <p:spPr>
              <a:xfrm flipH="1">
                <a:off x="6684361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" name="Google Shape;236;p11"/>
              <p:cNvSpPr/>
              <p:nvPr/>
            </p:nvSpPr>
            <p:spPr>
              <a:xfrm flipH="1">
                <a:off x="6684361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" name="Google Shape;237;p11"/>
              <p:cNvSpPr/>
              <p:nvPr/>
            </p:nvSpPr>
            <p:spPr>
              <a:xfrm flipH="1">
                <a:off x="6684361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" name="Google Shape;238;p11"/>
              <p:cNvSpPr/>
              <p:nvPr/>
            </p:nvSpPr>
            <p:spPr>
              <a:xfrm flipH="1">
                <a:off x="6684361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9" name="Google Shape;239;p11"/>
            <p:cNvGrpSpPr/>
            <p:nvPr/>
          </p:nvGrpSpPr>
          <p:grpSpPr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240" name="Google Shape;240;p11"/>
              <p:cNvSpPr/>
              <p:nvPr/>
            </p:nvSpPr>
            <p:spPr>
              <a:xfrm flipH="1">
                <a:off x="7055715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" name="Google Shape;241;p11"/>
              <p:cNvSpPr/>
              <p:nvPr/>
            </p:nvSpPr>
            <p:spPr>
              <a:xfrm flipH="1">
                <a:off x="7055715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" name="Google Shape;242;p11"/>
              <p:cNvSpPr/>
              <p:nvPr/>
            </p:nvSpPr>
            <p:spPr>
              <a:xfrm flipH="1">
                <a:off x="7055715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3" name="Google Shape;243;p11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244" name="Google Shape;244;p11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" name="Google Shape;245;p11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246;p11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" name="Google Shape;247;p11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" name="Google Shape;248;p11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9" name="Google Shape;249;p11"/>
            <p:cNvGrpSpPr/>
            <p:nvPr/>
          </p:nvGrpSpPr>
          <p:grpSpPr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250" name="Google Shape;250;p11"/>
              <p:cNvSpPr/>
              <p:nvPr/>
            </p:nvSpPr>
            <p:spPr>
              <a:xfrm flipH="1">
                <a:off x="8169779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251;p11"/>
              <p:cNvSpPr/>
              <p:nvPr/>
            </p:nvSpPr>
            <p:spPr>
              <a:xfrm flipH="1">
                <a:off x="8169779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" name="Google Shape;252;p11"/>
              <p:cNvSpPr/>
              <p:nvPr/>
            </p:nvSpPr>
            <p:spPr>
              <a:xfrm flipH="1">
                <a:off x="8169779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" name="Google Shape;253;p11"/>
              <p:cNvSpPr/>
              <p:nvPr/>
            </p:nvSpPr>
            <p:spPr>
              <a:xfrm flipH="1">
                <a:off x="8169779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4" name="Google Shape;254;p11"/>
            <p:cNvGrpSpPr/>
            <p:nvPr/>
          </p:nvGrpSpPr>
          <p:grpSpPr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255" name="Google Shape;255;p11"/>
              <p:cNvSpPr/>
              <p:nvPr/>
            </p:nvSpPr>
            <p:spPr>
              <a:xfrm flipH="1">
                <a:off x="7427070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256;p11"/>
              <p:cNvSpPr/>
              <p:nvPr/>
            </p:nvSpPr>
            <p:spPr>
              <a:xfrm flipH="1">
                <a:off x="7427070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257;p11"/>
              <p:cNvSpPr/>
              <p:nvPr/>
            </p:nvSpPr>
            <p:spPr>
              <a:xfrm flipH="1">
                <a:off x="7427070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258;p11"/>
              <p:cNvSpPr/>
              <p:nvPr/>
            </p:nvSpPr>
            <p:spPr>
              <a:xfrm flipH="1">
                <a:off x="7427070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9" name="Google Shape;259;p11"/>
            <p:cNvGrpSpPr/>
            <p:nvPr/>
          </p:nvGrpSpPr>
          <p:grpSpPr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260" name="Google Shape;260;p11"/>
              <p:cNvSpPr/>
              <p:nvPr/>
            </p:nvSpPr>
            <p:spPr>
              <a:xfrm flipH="1">
                <a:off x="854113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261;p11"/>
              <p:cNvSpPr/>
              <p:nvPr/>
            </p:nvSpPr>
            <p:spPr>
              <a:xfrm flipH="1">
                <a:off x="854113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" name="Google Shape;262;p11"/>
              <p:cNvSpPr/>
              <p:nvPr/>
            </p:nvSpPr>
            <p:spPr>
              <a:xfrm flipH="1">
                <a:off x="854113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3" name="Google Shape;263;p11"/>
            <p:cNvGrpSpPr/>
            <p:nvPr/>
          </p:nvGrpSpPr>
          <p:grpSpPr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264" name="Google Shape;264;p11"/>
              <p:cNvSpPr/>
              <p:nvPr/>
            </p:nvSpPr>
            <p:spPr>
              <a:xfrm flipH="1">
                <a:off x="891248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265;p11"/>
              <p:cNvSpPr/>
              <p:nvPr/>
            </p:nvSpPr>
            <p:spPr>
              <a:xfrm flipH="1">
                <a:off x="891248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266;p11"/>
              <p:cNvSpPr/>
              <p:nvPr/>
            </p:nvSpPr>
            <p:spPr>
              <a:xfrm flipH="1">
                <a:off x="891248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267;p11"/>
              <p:cNvSpPr/>
              <p:nvPr/>
            </p:nvSpPr>
            <p:spPr>
              <a:xfrm flipH="1">
                <a:off x="891248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68" name="Google Shape;268;p11"/>
          <p:cNvSpPr txBox="1">
            <a:spLocks noGrp="1"/>
          </p:cNvSpPr>
          <p:nvPr>
            <p:ph type="title" hasCustomPrompt="1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69" name="Google Shape;269;p11"/>
          <p:cNvSpPr txBox="1">
            <a:spLocks noGrp="1"/>
          </p:cNvSpPr>
          <p:nvPr>
            <p:ph type="body" idx="1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0" name="Google Shape;270;p11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2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omentum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"/>
              <a:buChar char="●"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3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6241143" cy="215347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85725" lvl="0" algn="just">
              <a:lnSpc>
                <a:spcPct val="150000"/>
              </a:lnSpc>
              <a:buSzPct val="100000"/>
            </a:pPr>
            <a:r>
              <a:rPr lang="en-US" sz="2000" dirty="0">
                <a:solidFill>
                  <a:srgbClr val="002060"/>
                </a:solidFill>
                <a:latin typeface="Amasis MT Pro Black" panose="02040A04050005020304" pitchFamily="18" charset="0"/>
              </a:rPr>
              <a:t>My name is </a:t>
            </a:r>
            <a:r>
              <a:rPr lang="en-US" sz="2000" dirty="0">
                <a:solidFill>
                  <a:srgbClr val="FF0000"/>
                </a:solidFill>
                <a:latin typeface="Amasis MT Pro Black" panose="02040A04050005020304" pitchFamily="18" charset="0"/>
              </a:rPr>
              <a:t>Sezgin Ertan</a:t>
            </a:r>
            <a:r>
              <a:rPr lang="en-US" sz="2000" dirty="0">
                <a:solidFill>
                  <a:srgbClr val="002060"/>
                </a:solidFill>
                <a:latin typeface="Amasis MT Pro Black" panose="02040A04050005020304" pitchFamily="18" charset="0"/>
              </a:rPr>
              <a:t>. I live in Dobrich with my family. My dream is to become famous one day, and I </a:t>
            </a:r>
            <a:r>
              <a:rPr lang="en-US" sz="2000" dirty="0">
                <a:solidFill>
                  <a:srgbClr val="FF0000"/>
                </a:solidFill>
                <a:latin typeface="Amasis MT Pro Black" panose="02040A04050005020304" pitchFamily="18" charset="0"/>
              </a:rPr>
              <a:t>love all sports </a:t>
            </a:r>
            <a:r>
              <a:rPr lang="en-US" sz="2000" dirty="0">
                <a:solidFill>
                  <a:srgbClr val="002060"/>
                </a:solidFill>
                <a:latin typeface="Amasis MT Pro Black" panose="02040A04050005020304" pitchFamily="18" charset="0"/>
              </a:rPr>
              <a:t>- especially </a:t>
            </a:r>
            <a:r>
              <a:rPr lang="en-US" sz="2000" dirty="0">
                <a:solidFill>
                  <a:srgbClr val="FF0000"/>
                </a:solidFill>
                <a:latin typeface="Amasis MT Pro Black" panose="02040A04050005020304" pitchFamily="18" charset="0"/>
              </a:rPr>
              <a:t>football</a:t>
            </a:r>
            <a:r>
              <a:rPr lang="en-US" sz="2000" dirty="0">
                <a:solidFill>
                  <a:srgbClr val="002060"/>
                </a:solidFill>
                <a:latin typeface="Amasis MT Pro Black" panose="02040A04050005020304" pitchFamily="18" charset="0"/>
              </a:rPr>
              <a:t>!</a:t>
            </a:r>
            <a:endParaRPr sz="2000" dirty="0">
              <a:solidFill>
                <a:srgbClr val="002060"/>
              </a:solidFill>
              <a:latin typeface="Amasis MT Pro Black" panose="02040A040500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143" y="0"/>
            <a:ext cx="2902857" cy="52014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826" y="2205728"/>
            <a:ext cx="3746977" cy="29377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4"/>
          <p:cNvSpPr txBox="1">
            <a:spLocks noGrp="1"/>
          </p:cNvSpPr>
          <p:nvPr>
            <p:ph type="title"/>
          </p:nvPr>
        </p:nvSpPr>
        <p:spPr>
          <a:xfrm>
            <a:off x="0" y="-1"/>
            <a:ext cx="9144000" cy="520337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002060"/>
                </a:solidFill>
                <a:latin typeface="Amasis MT Pro Black" panose="02040A04050005020304" pitchFamily="18" charset="0"/>
              </a:rPr>
              <a:t>My favorite football team is the </a:t>
            </a:r>
            <a:r>
              <a:rPr lang="en-US" sz="2000" dirty="0">
                <a:solidFill>
                  <a:srgbClr val="FF0000"/>
                </a:solidFill>
                <a:latin typeface="Amasis MT Pro Black" panose="02040A04050005020304" pitchFamily="18" charset="0"/>
              </a:rPr>
              <a:t>White Ballet – Real Madrid</a:t>
            </a:r>
            <a:r>
              <a:rPr lang="en-US" sz="2000" dirty="0">
                <a:solidFill>
                  <a:srgbClr val="002060"/>
                </a:solidFill>
                <a:latin typeface="Amasis MT Pro Black" panose="02040A04050005020304" pitchFamily="18" charset="0"/>
              </a:rPr>
              <a:t>. I admire their rich history, countless trophies, and playing style full of class and passion. My </a:t>
            </a:r>
            <a:r>
              <a:rPr lang="en-US" sz="2000" dirty="0">
                <a:solidFill>
                  <a:srgbClr val="FF0000"/>
                </a:solidFill>
                <a:latin typeface="Amasis MT Pro Black" panose="02040A04050005020304" pitchFamily="18" charset="0"/>
              </a:rPr>
              <a:t>favorite footballer</a:t>
            </a:r>
            <a:r>
              <a:rPr lang="en-US" sz="2000" dirty="0">
                <a:solidFill>
                  <a:srgbClr val="002060"/>
                </a:solidFill>
                <a:latin typeface="Amasis MT Pro Black" panose="02040A04050005020304" pitchFamily="18" charset="0"/>
              </a:rPr>
              <a:t> is </a:t>
            </a:r>
            <a:r>
              <a:rPr lang="en-US" sz="2000" dirty="0">
                <a:solidFill>
                  <a:srgbClr val="FF0000"/>
                </a:solidFill>
                <a:latin typeface="Amasis MT Pro Black" panose="02040A04050005020304" pitchFamily="18" charset="0"/>
              </a:rPr>
              <a:t>Neymar </a:t>
            </a:r>
            <a:r>
              <a:rPr lang="en-US" sz="2000" dirty="0">
                <a:solidFill>
                  <a:srgbClr val="002060"/>
                </a:solidFill>
                <a:latin typeface="Amasis MT Pro Black" panose="02040A04050005020304" pitchFamily="18" charset="0"/>
              </a:rPr>
              <a:t>- I love his technique, creativity, and ability to change the outcome of a match with a single touch. </a:t>
            </a:r>
            <a:endParaRPr sz="2000" dirty="0">
              <a:solidFill>
                <a:srgbClr val="002060"/>
              </a:solidFill>
              <a:latin typeface="Amasis MT Pro Black" panose="02040A04050005020304" pitchFamily="18" charset="0"/>
            </a:endParaRPr>
          </a:p>
        </p:txBody>
      </p:sp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B9773DB9-613B-5CF3-0C5C-DB34026A1F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593" y="1838778"/>
            <a:ext cx="1982407" cy="3364591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5CA8C425-07AB-4342-E62C-6E059BEC83F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633" t="10141" r="29429" b="26508"/>
          <a:stretch/>
        </p:blipFill>
        <p:spPr>
          <a:xfrm>
            <a:off x="1966082" y="1838779"/>
            <a:ext cx="3229430" cy="3364590"/>
          </a:xfrm>
          <a:prstGeom prst="rect">
            <a:avLst/>
          </a:prstGeom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A800DB4F-460F-CC53-BF32-5FB9F3BF1F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329543"/>
            <a:ext cx="1914525" cy="2873826"/>
          </a:xfrm>
          <a:prstGeom prst="rect">
            <a:avLst/>
          </a:prstGeom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EB90098D-38F1-ECB0-34E4-0E3E6C977F5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3360"/>
          <a:stretch/>
        </p:blipFill>
        <p:spPr>
          <a:xfrm>
            <a:off x="4317999" y="1838778"/>
            <a:ext cx="3316515" cy="33645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Momentum">
  <a:themeElements>
    <a:clrScheme name="Momentum">
      <a:dk1>
        <a:srgbClr val="C0791B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89</Words>
  <Application>Microsoft Office PowerPoint</Application>
  <PresentationFormat>Презентация на цял екран (16:9)</PresentationFormat>
  <Paragraphs>2</Paragraphs>
  <Slides>2</Slides>
  <Notes>2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</vt:i4>
      </vt:variant>
    </vt:vector>
  </HeadingPairs>
  <TitlesOfParts>
    <vt:vector size="7" baseType="lpstr">
      <vt:lpstr>Arial</vt:lpstr>
      <vt:lpstr>Nunito</vt:lpstr>
      <vt:lpstr>Amasis MT Pro Black</vt:lpstr>
      <vt:lpstr>Maven Pro</vt:lpstr>
      <vt:lpstr>Momentum</vt:lpstr>
      <vt:lpstr>My name is Sezgin Ertan. I live in Dobrich with my family. My dream is to become famous one day, and I love all sports - especially football!</vt:lpstr>
      <vt:lpstr>My favorite football team is the White Ballet – Real Madrid. I admire their rich history, countless trophies, and playing style full of class and passion. My favorite footballer is Neymar - I love his technique, creativity, and ability to change the outcome of a match with a single touch.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name is Sezgin Ertan.  I live in Dobrich with my family.  My dream is to become rich one day, and I love all animals - especially cats!</dc:title>
  <dc:creator>Hewlett-Packard</dc:creator>
  <cp:lastModifiedBy>Христо Г. Милушев</cp:lastModifiedBy>
  <cp:revision>8</cp:revision>
  <dcterms:modified xsi:type="dcterms:W3CDTF">2025-05-15T18:07:10Z</dcterms:modified>
</cp:coreProperties>
</file>