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C43AFF-2D4D-4CF9-8183-7BD40E2A4461}" v="21" dt="2025-05-14T18:33:22.3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ристо Г. Милушев" userId="719e2dcc-dc08-4f8e-8a16-9f099a531ee2" providerId="ADAL" clId="{C4C43AFF-2D4D-4CF9-8183-7BD40E2A4461}"/>
    <pc:docChg chg="custSel modSld">
      <pc:chgData name="Христо Г. Милушев" userId="719e2dcc-dc08-4f8e-8a16-9f099a531ee2" providerId="ADAL" clId="{C4C43AFF-2D4D-4CF9-8183-7BD40E2A4461}" dt="2025-05-14T18:33:22.356" v="65" actId="14100"/>
      <pc:docMkLst>
        <pc:docMk/>
      </pc:docMkLst>
      <pc:sldChg chg="addSp delSp modSp mod">
        <pc:chgData name="Христо Г. Милушев" userId="719e2dcc-dc08-4f8e-8a16-9f099a531ee2" providerId="ADAL" clId="{C4C43AFF-2D4D-4CF9-8183-7BD40E2A4461}" dt="2025-05-14T18:33:22.356" v="65" actId="14100"/>
        <pc:sldMkLst>
          <pc:docMk/>
          <pc:sldMk cId="3438218271" sldId="256"/>
        </pc:sldMkLst>
        <pc:spChg chg="add mod">
          <ac:chgData name="Христо Г. Милушев" userId="719e2dcc-dc08-4f8e-8a16-9f099a531ee2" providerId="ADAL" clId="{C4C43AFF-2D4D-4CF9-8183-7BD40E2A4461}" dt="2025-05-14T18:27:14.356" v="28" actId="1076"/>
          <ac:spMkLst>
            <pc:docMk/>
            <pc:sldMk cId="3438218271" sldId="256"/>
            <ac:spMk id="3" creationId="{B24C0F02-B9A1-AB53-03C8-D354A1315FBA}"/>
          </ac:spMkLst>
        </pc:spChg>
        <pc:spChg chg="del mod">
          <ac:chgData name="Христо Г. Милушев" userId="719e2dcc-dc08-4f8e-8a16-9f099a531ee2" providerId="ADAL" clId="{C4C43AFF-2D4D-4CF9-8183-7BD40E2A4461}" dt="2025-05-14T18:24:56.408" v="8" actId="21"/>
          <ac:spMkLst>
            <pc:docMk/>
            <pc:sldMk cId="3438218271" sldId="256"/>
            <ac:spMk id="6" creationId="{B24C0F02-B9A1-AB53-03C8-D354A1315FBA}"/>
          </ac:spMkLst>
        </pc:spChg>
        <pc:spChg chg="del">
          <ac:chgData name="Христо Г. Милушев" userId="719e2dcc-dc08-4f8e-8a16-9f099a531ee2" providerId="ADAL" clId="{C4C43AFF-2D4D-4CF9-8183-7BD40E2A4461}" dt="2025-05-14T18:24:39.329" v="3" actId="21"/>
          <ac:spMkLst>
            <pc:docMk/>
            <pc:sldMk cId="3438218271" sldId="256"/>
            <ac:spMk id="8" creationId="{00B45ECB-F977-E228-3446-50FD71E60EF2}"/>
          </ac:spMkLst>
        </pc:spChg>
        <pc:spChg chg="del">
          <ac:chgData name="Христо Г. Милушев" userId="719e2dcc-dc08-4f8e-8a16-9f099a531ee2" providerId="ADAL" clId="{C4C43AFF-2D4D-4CF9-8183-7BD40E2A4461}" dt="2025-05-14T18:25:06.932" v="9" actId="26606"/>
          <ac:spMkLst>
            <pc:docMk/>
            <pc:sldMk cId="3438218271" sldId="256"/>
            <ac:spMk id="1033" creationId="{854ECEBE-9353-406C-9313-02A517A310EF}"/>
          </ac:spMkLst>
        </pc:spChg>
        <pc:spChg chg="del">
          <ac:chgData name="Христо Г. Милушев" userId="719e2dcc-dc08-4f8e-8a16-9f099a531ee2" providerId="ADAL" clId="{C4C43AFF-2D4D-4CF9-8183-7BD40E2A4461}" dt="2025-05-14T18:25:06.932" v="9" actId="26606"/>
          <ac:spMkLst>
            <pc:docMk/>
            <pc:sldMk cId="3438218271" sldId="256"/>
            <ac:spMk id="1035" creationId="{86806086-A782-4311-A63B-1A68574D8067}"/>
          </ac:spMkLst>
        </pc:spChg>
        <pc:spChg chg="del">
          <ac:chgData name="Христо Г. Милушев" userId="719e2dcc-dc08-4f8e-8a16-9f099a531ee2" providerId="ADAL" clId="{C4C43AFF-2D4D-4CF9-8183-7BD40E2A4461}" dt="2025-05-14T18:25:06.932" v="9" actId="26606"/>
          <ac:spMkLst>
            <pc:docMk/>
            <pc:sldMk cId="3438218271" sldId="256"/>
            <ac:spMk id="1037" creationId="{CE71458B-DF80-43DF-9693-2EC3878ACAB5}"/>
          </ac:spMkLst>
        </pc:spChg>
        <pc:spChg chg="del">
          <ac:chgData name="Христо Г. Милушев" userId="719e2dcc-dc08-4f8e-8a16-9f099a531ee2" providerId="ADAL" clId="{C4C43AFF-2D4D-4CF9-8183-7BD40E2A4461}" dt="2025-05-14T18:25:06.932" v="9" actId="26606"/>
          <ac:spMkLst>
            <pc:docMk/>
            <pc:sldMk cId="3438218271" sldId="256"/>
            <ac:spMk id="1039" creationId="{DE1994AC-22D1-4B48-9EDA-BE373E704567}"/>
          </ac:spMkLst>
        </pc:spChg>
        <pc:spChg chg="del">
          <ac:chgData name="Христо Г. Милушев" userId="719e2dcc-dc08-4f8e-8a16-9f099a531ee2" providerId="ADAL" clId="{C4C43AFF-2D4D-4CF9-8183-7BD40E2A4461}" dt="2025-05-14T18:25:06.932" v="9" actId="26606"/>
          <ac:spMkLst>
            <pc:docMk/>
            <pc:sldMk cId="3438218271" sldId="256"/>
            <ac:spMk id="1041" creationId="{22220111-5018-4EB7-A38B-79BD37F7C095}"/>
          </ac:spMkLst>
        </pc:spChg>
        <pc:picChg chg="add del mod">
          <ac:chgData name="Христо Г. Милушев" userId="719e2dcc-dc08-4f8e-8a16-9f099a531ee2" providerId="ADAL" clId="{C4C43AFF-2D4D-4CF9-8183-7BD40E2A4461}" dt="2025-05-14T18:33:01.521" v="59" actId="21"/>
          <ac:picMkLst>
            <pc:docMk/>
            <pc:sldMk cId="3438218271" sldId="256"/>
            <ac:picMk id="2" creationId="{15F5F3A1-3E75-060A-F760-4409D3F5C7EA}"/>
          </ac:picMkLst>
        </pc:picChg>
        <pc:picChg chg="add mod modCrop">
          <ac:chgData name="Христо Г. Милушев" userId="719e2dcc-dc08-4f8e-8a16-9f099a531ee2" providerId="ADAL" clId="{C4C43AFF-2D4D-4CF9-8183-7BD40E2A4461}" dt="2025-05-14T18:33:19.966" v="64" actId="14100"/>
          <ac:picMkLst>
            <pc:docMk/>
            <pc:sldMk cId="3438218271" sldId="256"/>
            <ac:picMk id="4" creationId="{B302833F-6A0C-BA54-5B55-9C44E1448C25}"/>
          </ac:picMkLst>
        </pc:picChg>
        <pc:picChg chg="mod">
          <ac:chgData name="Христо Г. Милушев" userId="719e2dcc-dc08-4f8e-8a16-9f099a531ee2" providerId="ADAL" clId="{C4C43AFF-2D4D-4CF9-8183-7BD40E2A4461}" dt="2025-05-14T18:33:22.356" v="65" actId="14100"/>
          <ac:picMkLst>
            <pc:docMk/>
            <pc:sldMk cId="3438218271" sldId="256"/>
            <ac:picMk id="1026" creationId="{42041ED4-A805-DC2C-68E0-9803653AB716}"/>
          </ac:picMkLst>
        </pc:picChg>
        <pc:picChg chg="del">
          <ac:chgData name="Христо Г. Милушев" userId="719e2dcc-dc08-4f8e-8a16-9f099a531ee2" providerId="ADAL" clId="{C4C43AFF-2D4D-4CF9-8183-7BD40E2A4461}" dt="2025-05-14T18:24:45.400" v="4" actId="21"/>
          <ac:picMkLst>
            <pc:docMk/>
            <pc:sldMk cId="3438218271" sldId="256"/>
            <ac:picMk id="1028" creationId="{15F5F3A1-3E75-060A-F760-4409D3F5C7EA}"/>
          </ac:picMkLst>
        </pc:picChg>
      </pc:sldChg>
      <pc:sldChg chg="modSp mod">
        <pc:chgData name="Христо Г. Милушев" userId="719e2dcc-dc08-4f8e-8a16-9f099a531ee2" providerId="ADAL" clId="{C4C43AFF-2D4D-4CF9-8183-7BD40E2A4461}" dt="2025-05-14T18:30:12.949" v="57" actId="207"/>
        <pc:sldMkLst>
          <pc:docMk/>
          <pc:sldMk cId="3802757017" sldId="258"/>
        </pc:sldMkLst>
        <pc:spChg chg="mod">
          <ac:chgData name="Христо Г. Милушев" userId="719e2dcc-dc08-4f8e-8a16-9f099a531ee2" providerId="ADAL" clId="{C4C43AFF-2D4D-4CF9-8183-7BD40E2A4461}" dt="2025-05-14T18:30:12.949" v="57" actId="207"/>
          <ac:spMkLst>
            <pc:docMk/>
            <pc:sldMk cId="3802757017" sldId="258"/>
            <ac:spMk id="13" creationId="{33E034E4-D6E9-5FC5-9E05-6DC09C6FA7F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35CA8E5-BE08-B24A-F82D-BA6A5B5BD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9EC908BF-F216-512B-0267-85E6943347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9CA0BC15-717A-D72E-8880-411D96663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6DB68-AA8B-490F-B797-1D91B248A40C}" type="datetimeFigureOut">
              <a:rPr lang="bg-BG" smtClean="0"/>
              <a:t>14.5.2025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F04B8B48-1AD6-B94A-F841-2D3A62322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4C4A9292-845B-3943-305A-548F57E14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3238-A7CC-48F3-83D3-2ED7D3E209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97346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33A8799-114A-93C1-653C-BED4F30F6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009F5313-4B24-E77B-EB93-A9E7B6F0B6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083AADB0-FCDC-DAEB-2E12-068AEA86E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6DB68-AA8B-490F-B797-1D91B248A40C}" type="datetimeFigureOut">
              <a:rPr lang="bg-BG" smtClean="0"/>
              <a:t>14.5.2025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4635C0B0-D0AA-B4E1-0AE3-7FA23D622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0908AA36-662E-B5BB-C2BA-794AD21C1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3238-A7CC-48F3-83D3-2ED7D3E209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23712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026FE14-A88F-3A60-39A8-24C600943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8D1FBB71-5674-675B-3D05-3D6CE82A2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5EB67C0F-E684-F869-62B0-1F7CA089F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6DB68-AA8B-490F-B797-1D91B248A40C}" type="datetimeFigureOut">
              <a:rPr lang="bg-BG" smtClean="0"/>
              <a:t>14.5.2025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7D2B7131-9953-EDD6-A1D7-347EF18EE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E406BE41-C0A5-4A15-52DC-4F3560B98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3238-A7CC-48F3-83D3-2ED7D3E209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83676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3A9FE8A-28DB-A956-DF70-7F5AF0369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5AFC0FD0-41C5-3DE7-AE09-556F30021C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36102AEF-7035-3B49-93B7-C062316801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63529D17-E46A-B188-D2DF-106E5EFE9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6DB68-AA8B-490F-B797-1D91B248A40C}" type="datetimeFigureOut">
              <a:rPr lang="bg-BG" smtClean="0"/>
              <a:t>14.5.2025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0442B739-C915-FD64-3B9F-7FB374F67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DC009E86-F836-A66A-D572-7F39B2E58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3238-A7CC-48F3-83D3-2ED7D3E209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38079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5F15C1F-5413-4912-4B05-496439E2E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0360E427-B4E7-93D3-B941-DBAEBD9039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EAFD46A5-B651-5C8B-12E8-68F8E7263B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E2928112-2B2F-F036-3C7E-6F305CBB83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F15897C2-8FF6-E2BE-1033-F39EF3944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367B35DA-3250-2816-C7D0-DC414436B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6DB68-AA8B-490F-B797-1D91B248A40C}" type="datetimeFigureOut">
              <a:rPr lang="bg-BG" smtClean="0"/>
              <a:t>14.5.2025 г.</a:t>
            </a:fld>
            <a:endParaRPr lang="bg-BG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A77B2EED-E389-2B77-FA22-F3A904E7B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A0D3B910-7E39-AD45-C448-84E8A02B4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3238-A7CC-48F3-83D3-2ED7D3E209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8802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D690749-4081-CFEE-A554-9B57672F9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289F7E7F-C70D-C116-BE80-BD731F93A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6DB68-AA8B-490F-B797-1D91B248A40C}" type="datetimeFigureOut">
              <a:rPr lang="bg-BG" smtClean="0"/>
              <a:t>14.5.2025 г.</a:t>
            </a:fld>
            <a:endParaRPr lang="bg-BG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0A19682D-F23F-0431-F149-4DE8AA34C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0DFF8A23-8A8C-6FAB-D9C1-144FE7A64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3238-A7CC-48F3-83D3-2ED7D3E209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78853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7D15EC05-E303-84A8-6055-AC99A83F0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6DB68-AA8B-490F-B797-1D91B248A40C}" type="datetimeFigureOut">
              <a:rPr lang="bg-BG" smtClean="0"/>
              <a:t>14.5.2025 г.</a:t>
            </a:fld>
            <a:endParaRPr lang="bg-BG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97E1E1E6-0EEE-60AE-65D2-BCD561694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3342FC39-3CA2-4FDA-D70E-CDD733BBC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3238-A7CC-48F3-83D3-2ED7D3E209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50392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4F86FC2-90E3-433D-D9F3-BE27E97F4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AE4B972A-3182-69D2-D9B2-DE76D8774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5EFD3D0B-DA2C-C69F-01CD-012260026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CB0D7236-7445-2F29-9E8A-9352B50B1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6DB68-AA8B-490F-B797-1D91B248A40C}" type="datetimeFigureOut">
              <a:rPr lang="bg-BG" smtClean="0"/>
              <a:t>14.5.2025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406D96B5-3F15-F102-BD38-BEBD3F421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05230F31-4911-88B4-95AA-51B7AE9E3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3238-A7CC-48F3-83D3-2ED7D3E209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25970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6E55E36-0FE9-4D64-5813-855E35D87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45FB8FFB-D89D-7A33-C005-8595B7F503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E976A2F2-1308-820E-E507-B6A9A3421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3AC780BE-CF56-EB8B-434E-B36DB43FF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6DB68-AA8B-490F-B797-1D91B248A40C}" type="datetimeFigureOut">
              <a:rPr lang="bg-BG" smtClean="0"/>
              <a:t>14.5.2025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92254932-D454-DF3F-F9F7-A22CF749C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F1753FCD-5374-7633-7F8F-031B5BD46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3238-A7CC-48F3-83D3-2ED7D3E209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4017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7007239-7B16-5E41-C8CE-9B1A12D2A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708D9501-DBAD-6950-86E5-525ADB0A9F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59770EA2-F0DC-6C30-7B73-7AB1CE2D8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6DB68-AA8B-490F-B797-1D91B248A40C}" type="datetimeFigureOut">
              <a:rPr lang="bg-BG" smtClean="0"/>
              <a:t>14.5.2025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ECC263DE-019F-1468-35D5-30D9AC078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F41AD13E-2DE2-26AB-37B7-D4AF46006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3238-A7CC-48F3-83D3-2ED7D3E209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54590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12269751-EE17-1819-3C50-7B46361EAB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C3BCEDB0-4B85-FCC4-C09D-51F8E55B4F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A0BDCE4F-4A72-5B50-73EC-BC5AC9148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6DB68-AA8B-490F-B797-1D91B248A40C}" type="datetimeFigureOut">
              <a:rPr lang="bg-BG" smtClean="0"/>
              <a:t>14.5.2025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7D328B68-0743-307C-1D6F-1FA81828D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3867A2ED-56D1-9724-BF23-55DCC72E8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93238-A7CC-48F3-83D3-2ED7D3E209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93234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8EC2303F-9E5F-7DE9-B8E3-258038B50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95898D68-FF4C-E8FA-CE89-9CD8D722E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DF374B89-2D2D-AA7C-C92F-5EB8B72399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76DB68-AA8B-490F-B797-1D91B248A40C}" type="datetimeFigureOut">
              <a:rPr lang="bg-BG" smtClean="0"/>
              <a:t>14.5.2025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F595650A-2C50-55F6-62C2-0D36B20DEB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287CD3C6-F9A5-4C23-8B98-9CD209232E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793238-A7CC-48F3-83D3-2ED7D3E209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39869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яма налично описание на снимката.">
            <a:extLst>
              <a:ext uri="{FF2B5EF4-FFF2-40B4-BE49-F238E27FC236}">
                <a16:creationId xmlns:a16="http://schemas.microsoft.com/office/drawing/2014/main" id="{42041ED4-A805-DC2C-68E0-9803653AB7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" t="22398" r="-1236" b="32744"/>
          <a:stretch/>
        </p:blipFill>
        <p:spPr bwMode="auto">
          <a:xfrm>
            <a:off x="4570" y="2236933"/>
            <a:ext cx="9850630" cy="4932352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B24C0F02-B9A1-AB53-03C8-D354A1315FBA}"/>
              </a:ext>
            </a:extLst>
          </p:cNvPr>
          <p:cNvSpPr txBox="1"/>
          <p:nvPr/>
        </p:nvSpPr>
        <p:spPr>
          <a:xfrm>
            <a:off x="0" y="-15488"/>
            <a:ext cx="7000239" cy="2252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FF0000"/>
                </a:solidFill>
                <a:latin typeface="Amasis MT Pro Black" panose="02040A04050005020304" pitchFamily="18" charset="0"/>
              </a:rPr>
              <a:t>My name is Alexander Katrandzhiev, and I’m a </a:t>
            </a:r>
            <a:r>
              <a:rPr lang="en-US" sz="2400" dirty="0">
                <a:solidFill>
                  <a:srgbClr val="002060"/>
                </a:solidFill>
                <a:latin typeface="Amasis MT Pro Black" panose="02040A04050005020304" pitchFamily="18" charset="0"/>
              </a:rPr>
              <a:t>16-year-old</a:t>
            </a:r>
            <a:r>
              <a:rPr lang="en-US" sz="2400" dirty="0">
                <a:solidFill>
                  <a:srgbClr val="FF0000"/>
                </a:solidFill>
                <a:latin typeface="Amasis MT Pro Black" panose="02040A04050005020304" pitchFamily="18" charset="0"/>
              </a:rPr>
              <a:t> from Dobrich, Bulgaria. In my free time, I love playing football and spending time with my friends. </a:t>
            </a:r>
            <a:endParaRPr lang="en-US" sz="2400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B302833F-6A0C-BA54-5B55-9C44E1448C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15"/>
          <a:stretch/>
        </p:blipFill>
        <p:spPr>
          <a:xfrm>
            <a:off x="7913157" y="10482"/>
            <a:ext cx="4278843" cy="707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21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6" name="Rectangle 2056">
            <a:extLst>
              <a:ext uri="{FF2B5EF4-FFF2-40B4-BE49-F238E27FC236}">
                <a16:creationId xmlns:a16="http://schemas.microsoft.com/office/drawing/2014/main" id="{99F1FFA9-D672-408C-9220-ADEEC6ABD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33E034E4-D6E9-5FC5-9E05-6DC09C6FA7F5}"/>
              </a:ext>
            </a:extLst>
          </p:cNvPr>
          <p:cNvSpPr txBox="1"/>
          <p:nvPr/>
        </p:nvSpPr>
        <p:spPr>
          <a:xfrm>
            <a:off x="-1" y="-4"/>
            <a:ext cx="5553067" cy="6949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Amasis MT Pro Black" panose="02040A04050005020304" pitchFamily="18" charset="0"/>
              </a:rPr>
              <a:t>I’ve been training in football for </a:t>
            </a:r>
            <a:r>
              <a:rPr lang="en-US" sz="2400" b="1" dirty="0">
                <a:solidFill>
                  <a:srgbClr val="002060"/>
                </a:solidFill>
                <a:latin typeface="Amasis MT Pro Black" panose="02040A04050005020304" pitchFamily="18" charset="0"/>
              </a:rPr>
              <a:t>8 years</a:t>
            </a:r>
            <a:r>
              <a:rPr lang="en-US" sz="2400" b="1" dirty="0">
                <a:solidFill>
                  <a:srgbClr val="FF0000"/>
                </a:solidFill>
                <a:latin typeface="Amasis MT Pro Black" panose="02040A04050005020304" pitchFamily="18" charset="0"/>
              </a:rPr>
              <a:t>, and to me, it’s more than just a game </a:t>
            </a:r>
            <a:r>
              <a:rPr lang="bg-BG" sz="2400" b="1" dirty="0">
                <a:solidFill>
                  <a:srgbClr val="FF0000"/>
                </a:solidFill>
              </a:rPr>
              <a:t>-</a:t>
            </a:r>
            <a:r>
              <a:rPr lang="en-US" sz="2400" b="1" dirty="0">
                <a:solidFill>
                  <a:srgbClr val="FF0000"/>
                </a:solidFill>
                <a:latin typeface="Amasis MT Pro Black" panose="02040A04050005020304" pitchFamily="18" charset="0"/>
              </a:rPr>
              <a:t> it’s a way of life. I </a:t>
            </a:r>
            <a:r>
              <a:rPr lang="en-US" sz="2400" b="1" dirty="0">
                <a:solidFill>
                  <a:srgbClr val="002060"/>
                </a:solidFill>
                <a:latin typeface="Amasis MT Pro Black" panose="02040A04050005020304" pitchFamily="18" charset="0"/>
              </a:rPr>
              <a:t>play for Cherno More.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Amasis MT Pro Black" panose="02040A04050005020304" pitchFamily="18" charset="0"/>
              </a:rPr>
              <a:t>My favorite player is </a:t>
            </a:r>
            <a:r>
              <a:rPr lang="en-US" sz="2400" b="1" dirty="0">
                <a:solidFill>
                  <a:srgbClr val="002060"/>
                </a:solidFill>
                <a:latin typeface="Amasis MT Pro Black" panose="02040A04050005020304" pitchFamily="18" charset="0"/>
              </a:rPr>
              <a:t>Cole Palmer. </a:t>
            </a:r>
            <a:r>
              <a:rPr lang="en-US" sz="2400" b="1" dirty="0">
                <a:solidFill>
                  <a:srgbClr val="FF0000"/>
                </a:solidFill>
                <a:latin typeface="Amasis MT Pro Black" panose="02040A04050005020304" pitchFamily="18" charset="0"/>
              </a:rPr>
              <a:t>His creativity and determination really inspire me. I’m also a loyal fan of </a:t>
            </a:r>
            <a:r>
              <a:rPr lang="en-US" sz="2400" b="1" dirty="0">
                <a:solidFill>
                  <a:srgbClr val="002060"/>
                </a:solidFill>
                <a:latin typeface="Amasis MT Pro Black" panose="02040A04050005020304" pitchFamily="18" charset="0"/>
              </a:rPr>
              <a:t>Chelsea FC</a:t>
            </a:r>
            <a:r>
              <a:rPr lang="en-US" sz="2400" b="1" dirty="0">
                <a:solidFill>
                  <a:srgbClr val="FF0000"/>
                </a:solidFill>
                <a:latin typeface="Amasis MT Pro Black" panose="02040A04050005020304" pitchFamily="18" charset="0"/>
              </a:rPr>
              <a:t>, and one of </a:t>
            </a:r>
            <a:r>
              <a:rPr lang="en-US" sz="2400" b="1" dirty="0">
                <a:solidFill>
                  <a:srgbClr val="002060"/>
                </a:solidFill>
                <a:latin typeface="Amasis MT Pro Black" panose="02040A04050005020304" pitchFamily="18" charset="0"/>
              </a:rPr>
              <a:t>my biggest dreams </a:t>
            </a:r>
            <a:r>
              <a:rPr lang="en-US" sz="2400" b="1" dirty="0">
                <a:solidFill>
                  <a:srgbClr val="FF0000"/>
                </a:solidFill>
                <a:latin typeface="Amasis MT Pro Black" panose="02040A04050005020304" pitchFamily="18" charset="0"/>
              </a:rPr>
              <a:t>is to play one day in a stadium </a:t>
            </a:r>
            <a:r>
              <a:rPr lang="en-US" sz="2400" b="1" dirty="0">
                <a:solidFill>
                  <a:srgbClr val="002060"/>
                </a:solidFill>
                <a:latin typeface="Amasis MT Pro Black" panose="02040A04050005020304" pitchFamily="18" charset="0"/>
              </a:rPr>
              <a:t>full of cheering fans</a:t>
            </a:r>
            <a:r>
              <a:rPr lang="en-US" sz="2400" b="1" dirty="0">
                <a:solidFill>
                  <a:srgbClr val="FF0000"/>
                </a:solidFill>
                <a:latin typeface="Amasis MT Pro Black" panose="02040A04050005020304" pitchFamily="18" charset="0"/>
              </a:rPr>
              <a:t>, wearing </a:t>
            </a:r>
            <a:r>
              <a:rPr lang="en-US" sz="2400" b="1" dirty="0">
                <a:solidFill>
                  <a:srgbClr val="002060"/>
                </a:solidFill>
                <a:latin typeface="Amasis MT Pro Black" panose="02040A04050005020304" pitchFamily="18" charset="0"/>
              </a:rPr>
              <a:t>the blue jersey of my favorite club</a:t>
            </a:r>
            <a:r>
              <a:rPr lang="en-US" sz="2400" b="1" dirty="0">
                <a:solidFill>
                  <a:srgbClr val="FF0000"/>
                </a:solidFill>
                <a:latin typeface="Amasis MT Pro Black" panose="02040A04050005020304" pitchFamily="18" charset="0"/>
              </a:rPr>
              <a:t>.</a:t>
            </a:r>
          </a:p>
        </p:txBody>
      </p:sp>
      <p:pic>
        <p:nvPicPr>
          <p:cNvPr id="2050" name="Picture 2" descr="Може да бъде изображение с 4 души, хора, играещи футбол, хора, играещи футбол и текстово съобщение">
            <a:extLst>
              <a:ext uri="{FF2B5EF4-FFF2-40B4-BE49-F238E27FC236}">
                <a16:creationId xmlns:a16="http://schemas.microsoft.com/office/drawing/2014/main" id="{FC78EDB6-866C-EF07-FC03-97443782A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2308"/>
          <a:stretch/>
        </p:blipFill>
        <p:spPr bwMode="auto">
          <a:xfrm>
            <a:off x="5556115" y="-4"/>
            <a:ext cx="6635884" cy="3694372"/>
          </a:xfrm>
          <a:custGeom>
            <a:avLst/>
            <a:gdLst/>
            <a:ahLst/>
            <a:cxnLst/>
            <a:rect l="l" t="t" r="r" b="b"/>
            <a:pathLst>
              <a:path w="7287684" h="3694372">
                <a:moveTo>
                  <a:pt x="1047969" y="0"/>
                </a:moveTo>
                <a:lnTo>
                  <a:pt x="7287684" y="0"/>
                </a:lnTo>
                <a:lnTo>
                  <a:pt x="7287684" y="814388"/>
                </a:lnTo>
                <a:lnTo>
                  <a:pt x="7287684" y="3694372"/>
                </a:lnTo>
                <a:lnTo>
                  <a:pt x="471411" y="3694372"/>
                </a:lnTo>
                <a:lnTo>
                  <a:pt x="470992" y="3686621"/>
                </a:lnTo>
                <a:cubicBezTo>
                  <a:pt x="458999" y="3642419"/>
                  <a:pt x="427907" y="3602236"/>
                  <a:pt x="376383" y="3554015"/>
                </a:cubicBezTo>
                <a:cubicBezTo>
                  <a:pt x="315976" y="3500438"/>
                  <a:pt x="255568" y="3454003"/>
                  <a:pt x="170288" y="3407569"/>
                </a:cubicBezTo>
                <a:cubicBezTo>
                  <a:pt x="365723" y="3382565"/>
                  <a:pt x="163181" y="3296841"/>
                  <a:pt x="230695" y="3243263"/>
                </a:cubicBezTo>
                <a:cubicBezTo>
                  <a:pt x="369276" y="3221831"/>
                  <a:pt x="479431" y="3393282"/>
                  <a:pt x="667759" y="3343275"/>
                </a:cubicBezTo>
                <a:cubicBezTo>
                  <a:pt x="440344" y="3196828"/>
                  <a:pt x="184501" y="3150393"/>
                  <a:pt x="17493" y="2953940"/>
                </a:cubicBezTo>
                <a:cubicBezTo>
                  <a:pt x="56580" y="2911078"/>
                  <a:pt x="95667" y="2953940"/>
                  <a:pt x="127647" y="2936081"/>
                </a:cubicBezTo>
                <a:cubicBezTo>
                  <a:pt x="127647" y="2925365"/>
                  <a:pt x="500751" y="2993232"/>
                  <a:pt x="522071" y="2714625"/>
                </a:cubicBezTo>
                <a:cubicBezTo>
                  <a:pt x="529178" y="2714625"/>
                  <a:pt x="536285" y="2714625"/>
                  <a:pt x="543391" y="2703909"/>
                </a:cubicBezTo>
                <a:cubicBezTo>
                  <a:pt x="582478" y="2664619"/>
                  <a:pt x="546945" y="2571750"/>
                  <a:pt x="610905" y="2564606"/>
                </a:cubicBezTo>
                <a:cubicBezTo>
                  <a:pt x="681973" y="2557462"/>
                  <a:pt x="749487" y="2525315"/>
                  <a:pt x="824107" y="2543175"/>
                </a:cubicBezTo>
                <a:cubicBezTo>
                  <a:pt x="880961" y="2557462"/>
                  <a:pt x="941368" y="2575322"/>
                  <a:pt x="1001776" y="2575322"/>
                </a:cubicBezTo>
                <a:cubicBezTo>
                  <a:pt x="1065736" y="2575322"/>
                  <a:pt x="1154570" y="2696766"/>
                  <a:pt x="1193658" y="2536031"/>
                </a:cubicBezTo>
                <a:cubicBezTo>
                  <a:pt x="1193658" y="2528888"/>
                  <a:pt x="1303812" y="2546747"/>
                  <a:pt x="1364219" y="2553891"/>
                </a:cubicBezTo>
                <a:cubicBezTo>
                  <a:pt x="1413966" y="2561035"/>
                  <a:pt x="1474374" y="2593181"/>
                  <a:pt x="1509907" y="2528888"/>
                </a:cubicBezTo>
                <a:cubicBezTo>
                  <a:pt x="1527674" y="2489596"/>
                  <a:pt x="1442393" y="2418159"/>
                  <a:pt x="1367772" y="2411015"/>
                </a:cubicBezTo>
                <a:cubicBezTo>
                  <a:pt x="1300259" y="2403872"/>
                  <a:pt x="1232745" y="2396728"/>
                  <a:pt x="1168784" y="2411015"/>
                </a:cubicBezTo>
                <a:cubicBezTo>
                  <a:pt x="1090610" y="2428875"/>
                  <a:pt x="1047969" y="2400300"/>
                  <a:pt x="1026649" y="2336007"/>
                </a:cubicBezTo>
                <a:cubicBezTo>
                  <a:pt x="1001776" y="2268141"/>
                  <a:pt x="955582" y="2232422"/>
                  <a:pt x="891621" y="2200275"/>
                </a:cubicBezTo>
                <a:cubicBezTo>
                  <a:pt x="735273" y="2121694"/>
                  <a:pt x="586032" y="2028825"/>
                  <a:pt x="415470" y="1982390"/>
                </a:cubicBezTo>
                <a:cubicBezTo>
                  <a:pt x="383490" y="1975246"/>
                  <a:pt x="344403" y="1960959"/>
                  <a:pt x="330189" y="1900238"/>
                </a:cubicBezTo>
                <a:cubicBezTo>
                  <a:pt x="792127" y="1993106"/>
                  <a:pt x="1211424" y="2232422"/>
                  <a:pt x="1687576" y="2218135"/>
                </a:cubicBezTo>
                <a:cubicBezTo>
                  <a:pt x="1559654" y="2143125"/>
                  <a:pt x="1406860" y="2139554"/>
                  <a:pt x="1268278" y="2085975"/>
                </a:cubicBezTo>
                <a:cubicBezTo>
                  <a:pt x="1367772" y="2046685"/>
                  <a:pt x="1460160" y="2089547"/>
                  <a:pt x="1552548" y="2110978"/>
                </a:cubicBezTo>
                <a:cubicBezTo>
                  <a:pt x="1630722" y="2128837"/>
                  <a:pt x="1701789" y="2132410"/>
                  <a:pt x="1708896" y="2021681"/>
                </a:cubicBezTo>
                <a:cubicBezTo>
                  <a:pt x="1708896" y="2010965"/>
                  <a:pt x="1708896" y="2003821"/>
                  <a:pt x="1708896" y="1993106"/>
                </a:cubicBezTo>
                <a:cubicBezTo>
                  <a:pt x="1680469" y="1946672"/>
                  <a:pt x="1641382" y="1925240"/>
                  <a:pt x="1591635" y="1910953"/>
                </a:cubicBezTo>
                <a:cubicBezTo>
                  <a:pt x="1563208" y="1903809"/>
                  <a:pt x="1524121" y="1889522"/>
                  <a:pt x="1524121" y="1857375"/>
                </a:cubicBezTo>
                <a:cubicBezTo>
                  <a:pt x="1527674" y="1735931"/>
                  <a:pt x="1431733" y="1700212"/>
                  <a:pt x="1339346" y="1664493"/>
                </a:cubicBezTo>
                <a:cubicBezTo>
                  <a:pt x="1389093" y="1603772"/>
                  <a:pt x="1431733" y="1646635"/>
                  <a:pt x="1470820" y="1643062"/>
                </a:cubicBezTo>
                <a:cubicBezTo>
                  <a:pt x="1495694" y="1639491"/>
                  <a:pt x="1520567" y="1635919"/>
                  <a:pt x="1520567" y="1603772"/>
                </a:cubicBezTo>
                <a:cubicBezTo>
                  <a:pt x="1520567" y="1578769"/>
                  <a:pt x="1509907" y="1546622"/>
                  <a:pt x="1485034" y="1546622"/>
                </a:cubicBezTo>
                <a:cubicBezTo>
                  <a:pt x="1328686" y="1543050"/>
                  <a:pt x="1239851" y="1371600"/>
                  <a:pt x="1076396" y="1371600"/>
                </a:cubicBezTo>
                <a:cubicBezTo>
                  <a:pt x="976902" y="1371600"/>
                  <a:pt x="1126144" y="1275159"/>
                  <a:pt x="1044416" y="1235869"/>
                </a:cubicBezTo>
                <a:cubicBezTo>
                  <a:pt x="1026649" y="1225153"/>
                  <a:pt x="1094163" y="1210866"/>
                  <a:pt x="1122590" y="1214437"/>
                </a:cubicBezTo>
                <a:cubicBezTo>
                  <a:pt x="1151017" y="1218009"/>
                  <a:pt x="1175891" y="1243013"/>
                  <a:pt x="1211424" y="1225153"/>
                </a:cubicBezTo>
                <a:cubicBezTo>
                  <a:pt x="1229191" y="1160860"/>
                  <a:pt x="1182997" y="1135856"/>
                  <a:pt x="1140357" y="1117997"/>
                </a:cubicBezTo>
                <a:cubicBezTo>
                  <a:pt x="1047969" y="1075135"/>
                  <a:pt x="955582" y="1025129"/>
                  <a:pt x="852534" y="1010841"/>
                </a:cubicBezTo>
                <a:cubicBezTo>
                  <a:pt x="817001" y="1007269"/>
                  <a:pt x="795680" y="989409"/>
                  <a:pt x="799234" y="953690"/>
                </a:cubicBezTo>
                <a:cubicBezTo>
                  <a:pt x="806340" y="907256"/>
                  <a:pt x="841874" y="921544"/>
                  <a:pt x="870301" y="925115"/>
                </a:cubicBezTo>
                <a:cubicBezTo>
                  <a:pt x="888068" y="928688"/>
                  <a:pt x="905835" y="939403"/>
                  <a:pt x="923602" y="914400"/>
                </a:cubicBezTo>
                <a:cubicBezTo>
                  <a:pt x="611794" y="724198"/>
                  <a:pt x="409919" y="684684"/>
                  <a:pt x="132090" y="589415"/>
                </a:cubicBezTo>
                <a:lnTo>
                  <a:pt x="31922" y="552917"/>
                </a:lnTo>
                <a:lnTo>
                  <a:pt x="26859" y="541335"/>
                </a:lnTo>
                <a:cubicBezTo>
                  <a:pt x="20137" y="534929"/>
                  <a:pt x="8953" y="532232"/>
                  <a:pt x="0" y="527681"/>
                </a:cubicBezTo>
                <a:cubicBezTo>
                  <a:pt x="5969" y="516305"/>
                  <a:pt x="7617" y="502963"/>
                  <a:pt x="17905" y="493550"/>
                </a:cubicBezTo>
                <a:cubicBezTo>
                  <a:pt x="23947" y="488022"/>
                  <a:pt x="35344" y="487159"/>
                  <a:pt x="44763" y="486724"/>
                </a:cubicBezTo>
                <a:lnTo>
                  <a:pt x="165722" y="483650"/>
                </a:lnTo>
                <a:lnTo>
                  <a:pt x="193385" y="498723"/>
                </a:lnTo>
                <a:cubicBezTo>
                  <a:pt x="210263" y="511671"/>
                  <a:pt x="227142" y="525066"/>
                  <a:pt x="315976" y="535781"/>
                </a:cubicBezTo>
                <a:cubicBezTo>
                  <a:pt x="401257" y="546497"/>
                  <a:pt x="479431" y="582216"/>
                  <a:pt x="575372" y="525066"/>
                </a:cubicBezTo>
                <a:cubicBezTo>
                  <a:pt x="639332" y="485775"/>
                  <a:pt x="742380" y="528637"/>
                  <a:pt x="820554" y="560785"/>
                </a:cubicBezTo>
                <a:cubicBezTo>
                  <a:pt x="884515" y="589360"/>
                  <a:pt x="948475" y="596503"/>
                  <a:pt x="1033756" y="560785"/>
                </a:cubicBezTo>
                <a:cubicBezTo>
                  <a:pt x="955582" y="539354"/>
                  <a:pt x="895175" y="521494"/>
                  <a:pt x="834767" y="507206"/>
                </a:cubicBezTo>
                <a:cubicBezTo>
                  <a:pt x="785020" y="496491"/>
                  <a:pt x="756593" y="471488"/>
                  <a:pt x="760147" y="417909"/>
                </a:cubicBezTo>
                <a:cubicBezTo>
                  <a:pt x="760147" y="389334"/>
                  <a:pt x="749487" y="350044"/>
                  <a:pt x="785020" y="335757"/>
                </a:cubicBezTo>
                <a:cubicBezTo>
                  <a:pt x="813447" y="321469"/>
                  <a:pt x="852534" y="335757"/>
                  <a:pt x="866748" y="360759"/>
                </a:cubicBezTo>
                <a:cubicBezTo>
                  <a:pt x="884515" y="407194"/>
                  <a:pt x="902281" y="450056"/>
                  <a:pt x="962689" y="453629"/>
                </a:cubicBezTo>
                <a:cubicBezTo>
                  <a:pt x="1044416" y="460771"/>
                  <a:pt x="998222" y="432197"/>
                  <a:pt x="984009" y="396478"/>
                </a:cubicBezTo>
                <a:cubicBezTo>
                  <a:pt x="969795" y="357188"/>
                  <a:pt x="1012436" y="346472"/>
                  <a:pt x="1040863" y="353615"/>
                </a:cubicBezTo>
                <a:cubicBezTo>
                  <a:pt x="1147464" y="385763"/>
                  <a:pt x="1257618" y="328613"/>
                  <a:pt x="1367772" y="375047"/>
                </a:cubicBezTo>
                <a:cubicBezTo>
                  <a:pt x="1339346" y="260747"/>
                  <a:pt x="1278938" y="210741"/>
                  <a:pt x="1151017" y="192881"/>
                </a:cubicBezTo>
                <a:cubicBezTo>
                  <a:pt x="1104823" y="189310"/>
                  <a:pt x="1055076" y="196453"/>
                  <a:pt x="1012436" y="164306"/>
                </a:cubicBezTo>
                <a:cubicBezTo>
                  <a:pt x="987562" y="146447"/>
                  <a:pt x="962689" y="125016"/>
                  <a:pt x="980456" y="89297"/>
                </a:cubicBezTo>
                <a:cubicBezTo>
                  <a:pt x="991116" y="64294"/>
                  <a:pt x="1019542" y="64294"/>
                  <a:pt x="1044416" y="71437"/>
                </a:cubicBezTo>
                <a:cubicBezTo>
                  <a:pt x="1147464" y="110728"/>
                  <a:pt x="1257618" y="121444"/>
                  <a:pt x="1364219" y="135731"/>
                </a:cubicBezTo>
                <a:cubicBezTo>
                  <a:pt x="1381986" y="139303"/>
                  <a:pt x="1399753" y="146447"/>
                  <a:pt x="1417520" y="110728"/>
                </a:cubicBezTo>
                <a:cubicBezTo>
                  <a:pt x="1293152" y="78581"/>
                  <a:pt x="1172337" y="35719"/>
                  <a:pt x="104796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Няма налично описание на снимката.">
            <a:extLst>
              <a:ext uri="{FF2B5EF4-FFF2-40B4-BE49-F238E27FC236}">
                <a16:creationId xmlns:a16="http://schemas.microsoft.com/office/drawing/2014/main" id="{68F749F3-7AAD-5769-32A9-B66BB3E1B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32" r="1" b="35586"/>
          <a:stretch/>
        </p:blipFill>
        <p:spPr bwMode="auto">
          <a:xfrm>
            <a:off x="5428034" y="3802957"/>
            <a:ext cx="6763966" cy="3055043"/>
          </a:xfrm>
          <a:custGeom>
            <a:avLst/>
            <a:gdLst/>
            <a:ahLst/>
            <a:cxnLst/>
            <a:rect l="l" t="t" r="r" b="b"/>
            <a:pathLst>
              <a:path w="7472381" h="3055043">
                <a:moveTo>
                  <a:pt x="638975" y="0"/>
                </a:moveTo>
                <a:lnTo>
                  <a:pt x="7472381" y="0"/>
                </a:lnTo>
                <a:lnTo>
                  <a:pt x="7472381" y="2579984"/>
                </a:lnTo>
                <a:lnTo>
                  <a:pt x="7472381" y="3055043"/>
                </a:lnTo>
                <a:lnTo>
                  <a:pt x="6992676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275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115</Words>
  <Application>Microsoft Office PowerPoint</Application>
  <PresentationFormat>Широк екран</PresentationFormat>
  <Paragraphs>3</Paragraphs>
  <Slides>2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</vt:i4>
      </vt:variant>
    </vt:vector>
  </HeadingPairs>
  <TitlesOfParts>
    <vt:vector size="7" baseType="lpstr">
      <vt:lpstr>Amasis MT Pro Black</vt:lpstr>
      <vt:lpstr>Aptos</vt:lpstr>
      <vt:lpstr>Aptos Display</vt:lpstr>
      <vt:lpstr>Arial</vt:lpstr>
      <vt:lpstr>Тема на Office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Христо Г. Милушев</dc:creator>
  <cp:lastModifiedBy>Христо Г. Милушев</cp:lastModifiedBy>
  <cp:revision>2</cp:revision>
  <dcterms:created xsi:type="dcterms:W3CDTF">2025-05-12T15:52:42Z</dcterms:created>
  <dcterms:modified xsi:type="dcterms:W3CDTF">2025-05-14T18:33:25Z</dcterms:modified>
</cp:coreProperties>
</file>