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1"/>
    <p:restoredTop sz="94613"/>
  </p:normalViewPr>
  <p:slideViewPr>
    <p:cSldViewPr>
      <p:cViewPr varScale="1">
        <p:scale>
          <a:sx n="96" d="100"/>
          <a:sy n="96" d="100"/>
        </p:scale>
        <p:origin x="752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12/29/25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12/29/25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12/29/25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-62"/>
            <a:ext cx="12188952" cy="685977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2852928" cy="68580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-62"/>
            <a:ext cx="182880" cy="6859905"/>
          </a:xfrm>
          <a:custGeom>
            <a:avLst/>
            <a:gdLst/>
            <a:ahLst/>
            <a:cxnLst/>
            <a:rect l="l" t="t" r="r" b="b"/>
            <a:pathLst>
              <a:path w="182880" h="6859905">
                <a:moveTo>
                  <a:pt x="182880" y="0"/>
                </a:moveTo>
                <a:lnTo>
                  <a:pt x="0" y="0"/>
                </a:lnTo>
                <a:lnTo>
                  <a:pt x="0" y="6859778"/>
                </a:lnTo>
                <a:lnTo>
                  <a:pt x="182880" y="6859778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713359"/>
            <a:ext cx="1589405" cy="512445"/>
          </a:xfrm>
          <a:custGeom>
            <a:avLst/>
            <a:gdLst/>
            <a:ahLst/>
            <a:cxnLst/>
            <a:rect l="l" t="t" r="r" b="b"/>
            <a:pathLst>
              <a:path w="1589405" h="512444">
                <a:moveTo>
                  <a:pt x="4276" y="0"/>
                </a:moveTo>
                <a:lnTo>
                  <a:pt x="50" y="502665"/>
                </a:lnTo>
                <a:lnTo>
                  <a:pt x="0" y="508635"/>
                </a:lnTo>
                <a:lnTo>
                  <a:pt x="1244422" y="512190"/>
                </a:lnTo>
                <a:lnTo>
                  <a:pt x="1344295" y="512190"/>
                </a:lnTo>
                <a:lnTo>
                  <a:pt x="1348994" y="507364"/>
                </a:lnTo>
                <a:lnTo>
                  <a:pt x="1350518" y="505840"/>
                </a:lnTo>
                <a:lnTo>
                  <a:pt x="1353947" y="502665"/>
                </a:lnTo>
                <a:lnTo>
                  <a:pt x="1581912" y="271399"/>
                </a:lnTo>
                <a:lnTo>
                  <a:pt x="1587198" y="264233"/>
                </a:lnTo>
                <a:lnTo>
                  <a:pt x="1588960" y="257032"/>
                </a:lnTo>
                <a:lnTo>
                  <a:pt x="1587198" y="249807"/>
                </a:lnTo>
                <a:lnTo>
                  <a:pt x="1581912" y="242569"/>
                </a:lnTo>
                <a:lnTo>
                  <a:pt x="1353947" y="11429"/>
                </a:lnTo>
                <a:lnTo>
                  <a:pt x="1348994" y="11429"/>
                </a:lnTo>
                <a:lnTo>
                  <a:pt x="1348994" y="6603"/>
                </a:lnTo>
                <a:lnTo>
                  <a:pt x="1344295" y="6603"/>
                </a:lnTo>
                <a:lnTo>
                  <a:pt x="1339469" y="1777"/>
                </a:lnTo>
                <a:lnTo>
                  <a:pt x="1244422" y="1777"/>
                </a:lnTo>
                <a:lnTo>
                  <a:pt x="4276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88388" y="191897"/>
            <a:ext cx="7117715" cy="1124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88388" y="1285049"/>
            <a:ext cx="10467340" cy="273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8388" y="191897"/>
            <a:ext cx="7117715" cy="1124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Ali</a:t>
            </a:r>
            <a:r>
              <a:rPr spc="-130" dirty="0"/>
              <a:t> </a:t>
            </a:r>
            <a:r>
              <a:rPr spc="155" dirty="0"/>
              <a:t>Mert</a:t>
            </a:r>
            <a:r>
              <a:rPr spc="-190" dirty="0"/>
              <a:t> </a:t>
            </a:r>
            <a:r>
              <a:rPr spc="170" dirty="0"/>
              <a:t>Kolcu</a:t>
            </a:r>
            <a:r>
              <a:rPr spc="-160" dirty="0"/>
              <a:t> </a:t>
            </a:r>
            <a:r>
              <a:rPr spc="80" dirty="0"/>
              <a:t>11/A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65" dirty="0"/>
              <a:t>Gençlerbirliği</a:t>
            </a:r>
            <a:r>
              <a:rPr spc="15" dirty="0"/>
              <a:t> </a:t>
            </a:r>
            <a:r>
              <a:rPr dirty="0"/>
              <a:t>Sports</a:t>
            </a:r>
            <a:r>
              <a:rPr spc="60" dirty="0"/>
              <a:t> </a:t>
            </a:r>
            <a:r>
              <a:rPr spc="145" dirty="0"/>
              <a:t>High</a:t>
            </a:r>
            <a:r>
              <a:rPr spc="40" dirty="0"/>
              <a:t> </a:t>
            </a:r>
            <a:r>
              <a:rPr spc="195" dirty="0"/>
              <a:t>School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88388" y="1285049"/>
            <a:ext cx="10467340" cy="2736215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  <a:tabLst>
                <a:tab pos="355600" algn="l"/>
              </a:tabLst>
            </a:pPr>
            <a:r>
              <a:rPr sz="1800" spc="3690" dirty="0">
                <a:solidFill>
                  <a:srgbClr val="A42F0F"/>
                </a:solidFill>
                <a:latin typeface="Microsoft Sans Serif"/>
                <a:cs typeface="Microsoft Sans Serif"/>
              </a:rPr>
              <a:t>🠶</a:t>
            </a:r>
            <a:r>
              <a:rPr sz="1800" dirty="0">
                <a:solidFill>
                  <a:srgbClr val="A42F0F"/>
                </a:solidFill>
                <a:latin typeface="Microsoft Sans Serif"/>
                <a:cs typeface="Microsoft Sans Serif"/>
              </a:rPr>
              <a:t>	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Pistol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85" dirty="0">
                <a:solidFill>
                  <a:srgbClr val="404040"/>
                </a:solidFill>
                <a:latin typeface="Trebuchet MS"/>
                <a:cs typeface="Trebuchet MS"/>
              </a:rPr>
              <a:t>shooting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Trebuchet MS"/>
                <a:cs typeface="Trebuchet MS"/>
              </a:rPr>
              <a:t>sport;</a:t>
            </a:r>
            <a:endParaRPr sz="1800">
              <a:latin typeface="Trebuchet MS"/>
              <a:cs typeface="Trebuchet MS"/>
            </a:endParaRPr>
          </a:p>
          <a:p>
            <a:pPr marL="355600" marR="57150" indent="-343535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800" spc="-1800" dirty="0">
                <a:solidFill>
                  <a:srgbClr val="A42F0F"/>
                </a:solidFill>
                <a:latin typeface="Microsoft Sans Serif"/>
                <a:cs typeface="Microsoft Sans Serif"/>
              </a:rPr>
              <a:t>🠶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Pistol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85" dirty="0">
                <a:solidFill>
                  <a:srgbClr val="404040"/>
                </a:solidFill>
                <a:latin typeface="Trebuchet MS"/>
                <a:cs typeface="Trebuchet MS"/>
              </a:rPr>
              <a:t>shooting</a:t>
            </a:r>
            <a:r>
              <a:rPr sz="1800" spc="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90" dirty="0">
                <a:solidFill>
                  <a:srgbClr val="404040"/>
                </a:solidFill>
                <a:latin typeface="Trebuchet MS"/>
                <a:cs typeface="Trebuchet MS"/>
              </a:rPr>
              <a:t>an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10" dirty="0">
                <a:solidFill>
                  <a:srgbClr val="404040"/>
                </a:solidFill>
                <a:latin typeface="Trebuchet MS"/>
                <a:cs typeface="Trebuchet MS"/>
              </a:rPr>
              <a:t>Olympic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sport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05" dirty="0">
                <a:solidFill>
                  <a:srgbClr val="404040"/>
                </a:solidFill>
                <a:latin typeface="Trebuchet MS"/>
                <a:cs typeface="Trebuchet MS"/>
              </a:rPr>
              <a:t>which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athletes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80" dirty="0">
                <a:solidFill>
                  <a:srgbClr val="404040"/>
                </a:solidFill>
                <a:latin typeface="Trebuchet MS"/>
                <a:cs typeface="Trebuchet MS"/>
              </a:rPr>
              <a:t>shoot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1800" spc="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stationary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50" dirty="0">
                <a:solidFill>
                  <a:srgbClr val="404040"/>
                </a:solidFill>
                <a:latin typeface="Trebuchet MS"/>
                <a:cs typeface="Trebuchet MS"/>
              </a:rPr>
              <a:t>targets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from</a:t>
            </a:r>
            <a:r>
              <a:rPr sz="18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80" dirty="0">
                <a:solidFill>
                  <a:srgbClr val="404040"/>
                </a:solidFill>
                <a:latin typeface="Trebuchet MS"/>
                <a:cs typeface="Trebuchet MS"/>
              </a:rPr>
              <a:t>specific</a:t>
            </a:r>
            <a:r>
              <a:rPr sz="1800" spc="500" dirty="0">
                <a:solidFill>
                  <a:srgbClr val="404040"/>
                </a:solidFill>
                <a:latin typeface="Trebuchet MS"/>
                <a:cs typeface="Trebuchet MS"/>
              </a:rPr>
              <a:t>      </a:t>
            </a:r>
            <a:r>
              <a:rPr sz="1800" spc="55" dirty="0">
                <a:solidFill>
                  <a:srgbClr val="404040"/>
                </a:solidFill>
                <a:latin typeface="Trebuchet MS"/>
                <a:cs typeface="Trebuchet MS"/>
              </a:rPr>
              <a:t>distances,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requiring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05" dirty="0">
                <a:solidFill>
                  <a:srgbClr val="404040"/>
                </a:solidFill>
                <a:latin typeface="Trebuchet MS"/>
                <a:cs typeface="Trebuchet MS"/>
              </a:rPr>
              <a:t>high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70" dirty="0">
                <a:solidFill>
                  <a:srgbClr val="404040"/>
                </a:solidFill>
                <a:latin typeface="Trebuchet MS"/>
                <a:cs typeface="Trebuchet MS"/>
              </a:rPr>
              <a:t>concentration,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20" dirty="0">
                <a:solidFill>
                  <a:srgbClr val="404040"/>
                </a:solidFill>
                <a:latin typeface="Trebuchet MS"/>
                <a:cs typeface="Trebuchet MS"/>
              </a:rPr>
              <a:t>balance,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9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70" dirty="0">
                <a:solidFill>
                  <a:srgbClr val="404040"/>
                </a:solidFill>
                <a:latin typeface="Trebuchet MS"/>
                <a:cs typeface="Trebuchet MS"/>
              </a:rPr>
              <a:t>technique.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05" dirty="0">
                <a:solidFill>
                  <a:srgbClr val="404040"/>
                </a:solidFill>
                <a:latin typeface="Trebuchet MS"/>
                <a:cs typeface="Trebuchet MS"/>
              </a:rPr>
              <a:t>Mental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05" dirty="0">
                <a:solidFill>
                  <a:srgbClr val="404040"/>
                </a:solidFill>
                <a:latin typeface="Trebuchet MS"/>
                <a:cs typeface="Trebuchet MS"/>
              </a:rPr>
              <a:t>endurance, </a:t>
            </a:r>
            <a:r>
              <a:rPr sz="1800" spc="80" dirty="0">
                <a:solidFill>
                  <a:srgbClr val="404040"/>
                </a:solidFill>
                <a:latin typeface="Trebuchet MS"/>
                <a:cs typeface="Trebuchet MS"/>
              </a:rPr>
              <a:t>breath</a:t>
            </a:r>
            <a:r>
              <a:rPr sz="1800" spc="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control,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215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stability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8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1800" spc="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90" dirty="0">
                <a:solidFill>
                  <a:srgbClr val="404040"/>
                </a:solidFill>
                <a:latin typeface="Trebuchet MS"/>
                <a:cs typeface="Trebuchet MS"/>
              </a:rPr>
              <a:t>more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45" dirty="0">
                <a:solidFill>
                  <a:srgbClr val="404040"/>
                </a:solidFill>
                <a:latin typeface="Trebuchet MS"/>
                <a:cs typeface="Trebuchet MS"/>
              </a:rPr>
              <a:t>important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80" dirty="0">
                <a:solidFill>
                  <a:srgbClr val="404040"/>
                </a:solidFill>
                <a:latin typeface="Trebuchet MS"/>
                <a:cs typeface="Trebuchet MS"/>
              </a:rPr>
              <a:t>than</a:t>
            </a:r>
            <a:r>
              <a:rPr sz="1800" spc="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65" dirty="0">
                <a:solidFill>
                  <a:srgbClr val="404040"/>
                </a:solidFill>
                <a:latin typeface="Trebuchet MS"/>
                <a:cs typeface="Trebuchet MS"/>
              </a:rPr>
              <a:t>physical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 strength.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  <a:tabLst>
                <a:tab pos="355600" algn="l"/>
              </a:tabLst>
            </a:pPr>
            <a:r>
              <a:rPr sz="1800" spc="3690" dirty="0">
                <a:solidFill>
                  <a:srgbClr val="A42F0F"/>
                </a:solidFill>
                <a:latin typeface="Microsoft Sans Serif"/>
                <a:cs typeface="Microsoft Sans Serif"/>
              </a:rPr>
              <a:t>🠶</a:t>
            </a:r>
            <a:r>
              <a:rPr sz="1800" dirty="0">
                <a:solidFill>
                  <a:srgbClr val="A42F0F"/>
                </a:solidFill>
                <a:latin typeface="Microsoft Sans Serif"/>
                <a:cs typeface="Microsoft Sans Serif"/>
              </a:rPr>
              <a:t>	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History;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5"/>
              </a:spcBef>
              <a:tabLst>
                <a:tab pos="355600" algn="l"/>
              </a:tabLst>
            </a:pPr>
            <a:r>
              <a:rPr sz="1800" spc="3704" dirty="0">
                <a:solidFill>
                  <a:srgbClr val="A42F0F"/>
                </a:solidFill>
                <a:latin typeface="Microsoft Sans Serif"/>
                <a:cs typeface="Microsoft Sans Serif"/>
              </a:rPr>
              <a:t>🠶</a:t>
            </a:r>
            <a:r>
              <a:rPr sz="1800" dirty="0">
                <a:solidFill>
                  <a:srgbClr val="A42F0F"/>
                </a:solidFill>
                <a:latin typeface="Microsoft Sans Serif"/>
                <a:cs typeface="Microsoft Sans Serif"/>
              </a:rPr>
              <a:t>	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origins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4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70" dirty="0">
                <a:solidFill>
                  <a:srgbClr val="404040"/>
                </a:solidFill>
                <a:latin typeface="Trebuchet MS"/>
                <a:cs typeface="Trebuchet MS"/>
              </a:rPr>
              <a:t>shooting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sports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25" dirty="0">
                <a:solidFill>
                  <a:srgbClr val="404040"/>
                </a:solidFill>
                <a:latin typeface="Trebuchet MS"/>
                <a:cs typeface="Trebuchet MS"/>
              </a:rPr>
              <a:t>date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80" dirty="0">
                <a:solidFill>
                  <a:srgbClr val="404040"/>
                </a:solidFill>
                <a:latin typeface="Trebuchet MS"/>
                <a:cs typeface="Trebuchet MS"/>
              </a:rPr>
              <a:t>back</a:t>
            </a:r>
            <a:r>
              <a:rPr sz="1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65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6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15th</a:t>
            </a:r>
            <a:r>
              <a:rPr sz="18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century.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404040"/>
                </a:solidFill>
                <a:latin typeface="Trebuchet MS"/>
                <a:cs typeface="Trebuchet MS"/>
              </a:rPr>
              <a:t>It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210" dirty="0">
                <a:solidFill>
                  <a:srgbClr val="404040"/>
                </a:solidFill>
                <a:latin typeface="Trebuchet MS"/>
                <a:cs typeface="Trebuchet MS"/>
              </a:rPr>
              <a:t>became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27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sport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404040"/>
                </a:solidFill>
                <a:latin typeface="Trebuchet MS"/>
                <a:cs typeface="Trebuchet MS"/>
              </a:rPr>
              <a:t>its</a:t>
            </a:r>
            <a:r>
              <a:rPr sz="1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20" dirty="0">
                <a:solidFill>
                  <a:srgbClr val="404040"/>
                </a:solidFill>
                <a:latin typeface="Trebuchet MS"/>
                <a:cs typeface="Trebuchet MS"/>
              </a:rPr>
              <a:t>modern</a:t>
            </a:r>
            <a:endParaRPr sz="1800">
              <a:latin typeface="Trebuchet MS"/>
              <a:cs typeface="Trebuchet MS"/>
            </a:endParaRPr>
          </a:p>
          <a:p>
            <a:pPr marL="355600" marR="445134">
              <a:lnSpc>
                <a:spcPct val="100000"/>
              </a:lnSpc>
              <a:spcBef>
                <a:spcPts val="5"/>
              </a:spcBef>
            </a:pPr>
            <a:r>
              <a:rPr sz="1800" spc="75" dirty="0">
                <a:solidFill>
                  <a:srgbClr val="404040"/>
                </a:solidFill>
                <a:latin typeface="Trebuchet MS"/>
                <a:cs typeface="Trebuchet MS"/>
              </a:rPr>
              <a:t>sense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1800" spc="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19th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century.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404040"/>
                </a:solidFill>
                <a:latin typeface="Trebuchet MS"/>
                <a:cs typeface="Trebuchet MS"/>
              </a:rPr>
              <a:t>It</a:t>
            </a:r>
            <a:r>
              <a:rPr sz="18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30" dirty="0">
                <a:solidFill>
                  <a:srgbClr val="404040"/>
                </a:solidFill>
                <a:latin typeface="Trebuchet MS"/>
                <a:cs typeface="Trebuchet MS"/>
              </a:rPr>
              <a:t>has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75" dirty="0">
                <a:solidFill>
                  <a:srgbClr val="404040"/>
                </a:solidFill>
                <a:latin typeface="Trebuchet MS"/>
                <a:cs typeface="Trebuchet MS"/>
              </a:rPr>
              <a:t>been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90" dirty="0">
                <a:solidFill>
                  <a:srgbClr val="404040"/>
                </a:solidFill>
                <a:latin typeface="Trebuchet MS"/>
                <a:cs typeface="Trebuchet MS"/>
              </a:rPr>
              <a:t>an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10" dirty="0">
                <a:solidFill>
                  <a:srgbClr val="404040"/>
                </a:solidFill>
                <a:latin typeface="Trebuchet MS"/>
                <a:cs typeface="Trebuchet MS"/>
              </a:rPr>
              <a:t>Olympic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 sport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70" dirty="0">
                <a:solidFill>
                  <a:srgbClr val="404040"/>
                </a:solidFill>
                <a:latin typeface="Trebuchet MS"/>
                <a:cs typeface="Trebuchet MS"/>
              </a:rPr>
              <a:t>since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1896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85" dirty="0">
                <a:solidFill>
                  <a:srgbClr val="404040"/>
                </a:solidFill>
                <a:latin typeface="Trebuchet MS"/>
                <a:cs typeface="Trebuchet MS"/>
              </a:rPr>
              <a:t>Athens</a:t>
            </a:r>
            <a:r>
              <a:rPr sz="1800" spc="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45" dirty="0">
                <a:solidFill>
                  <a:srgbClr val="404040"/>
                </a:solidFill>
                <a:latin typeface="Trebuchet MS"/>
                <a:cs typeface="Trebuchet MS"/>
              </a:rPr>
              <a:t>Olympics. </a:t>
            </a:r>
            <a:r>
              <a:rPr sz="1800" spc="114" dirty="0">
                <a:solidFill>
                  <a:srgbClr val="404040"/>
                </a:solidFill>
                <a:latin typeface="Trebuchet MS"/>
                <a:cs typeface="Trebuchet MS"/>
              </a:rPr>
              <a:t>Over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time,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safety,</a:t>
            </a:r>
            <a:r>
              <a:rPr sz="18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55" dirty="0">
                <a:solidFill>
                  <a:srgbClr val="404040"/>
                </a:solidFill>
                <a:latin typeface="Trebuchet MS"/>
                <a:cs typeface="Trebuchet MS"/>
              </a:rPr>
              <a:t>standards,</a:t>
            </a:r>
            <a:r>
              <a:rPr sz="18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9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65" dirty="0">
                <a:solidFill>
                  <a:srgbClr val="404040"/>
                </a:solidFill>
                <a:latin typeface="Trebuchet MS"/>
                <a:cs typeface="Trebuchet MS"/>
              </a:rPr>
              <a:t>electronic</a:t>
            </a:r>
            <a:r>
              <a:rPr sz="18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55" dirty="0">
                <a:solidFill>
                  <a:srgbClr val="404040"/>
                </a:solidFill>
                <a:latin typeface="Trebuchet MS"/>
                <a:cs typeface="Trebuchet MS"/>
              </a:rPr>
              <a:t>target</a:t>
            </a:r>
            <a:r>
              <a:rPr sz="1800" spc="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systems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60" dirty="0">
                <a:solidFill>
                  <a:srgbClr val="404040"/>
                </a:solidFill>
                <a:latin typeface="Trebuchet MS"/>
                <a:cs typeface="Trebuchet MS"/>
              </a:rPr>
              <a:t>have</a:t>
            </a:r>
            <a:r>
              <a:rPr sz="1800" spc="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50" dirty="0">
                <a:solidFill>
                  <a:srgbClr val="404040"/>
                </a:solidFill>
                <a:latin typeface="Trebuchet MS"/>
                <a:cs typeface="Trebuchet MS"/>
              </a:rPr>
              <a:t>improved.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200" y="4216374"/>
            <a:ext cx="3017520" cy="17835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76272" y="4188955"/>
            <a:ext cx="3282696" cy="18384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95069" y="65468"/>
            <a:ext cx="9811385" cy="353441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2000" spc="4120" dirty="0">
                <a:solidFill>
                  <a:srgbClr val="A42F0F"/>
                </a:solidFill>
                <a:latin typeface="Microsoft Sans Serif"/>
                <a:cs typeface="Microsoft Sans Serif"/>
              </a:rPr>
              <a:t>🠶</a:t>
            </a:r>
            <a:r>
              <a:rPr sz="2000" spc="345" dirty="0">
                <a:solidFill>
                  <a:srgbClr val="A42F0F"/>
                </a:solidFill>
                <a:latin typeface="Microsoft Sans Serif"/>
                <a:cs typeface="Microsoft Sans Serif"/>
              </a:rPr>
              <a:t> </a:t>
            </a:r>
            <a:r>
              <a:rPr sz="2000" spc="95" dirty="0">
                <a:solidFill>
                  <a:srgbClr val="404040"/>
                </a:solidFill>
                <a:latin typeface="Trebuchet MS"/>
                <a:cs typeface="Trebuchet MS"/>
              </a:rPr>
              <a:t>Shooting</a:t>
            </a:r>
            <a:r>
              <a:rPr sz="20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Turkey;</a:t>
            </a:r>
            <a:endParaRPr sz="2000">
              <a:latin typeface="Trebuchet MS"/>
              <a:cs typeface="Trebuchet MS"/>
            </a:endParaRPr>
          </a:p>
          <a:p>
            <a:pPr marL="355600" marR="1275715" indent="-343535">
              <a:lnSpc>
                <a:spcPct val="102099"/>
              </a:lnSpc>
              <a:spcBef>
                <a:spcPts val="940"/>
              </a:spcBef>
            </a:pPr>
            <a:r>
              <a:rPr sz="2000" spc="4120" dirty="0">
                <a:solidFill>
                  <a:srgbClr val="A42F0F"/>
                </a:solidFill>
                <a:latin typeface="Microsoft Sans Serif"/>
                <a:cs typeface="Microsoft Sans Serif"/>
              </a:rPr>
              <a:t>🠶</a:t>
            </a:r>
            <a:r>
              <a:rPr sz="2000" spc="365" dirty="0">
                <a:solidFill>
                  <a:srgbClr val="A42F0F"/>
                </a:solidFill>
                <a:latin typeface="Microsoft Sans Serif"/>
                <a:cs typeface="Microsoft Sans Serif"/>
              </a:rPr>
              <a:t> </a:t>
            </a:r>
            <a:r>
              <a:rPr sz="2000" spc="95" dirty="0">
                <a:solidFill>
                  <a:srgbClr val="404040"/>
                </a:solidFill>
                <a:latin typeface="Trebuchet MS"/>
                <a:cs typeface="Trebuchet MS"/>
              </a:rPr>
              <a:t>Shooting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0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Turkey</a:t>
            </a:r>
            <a:r>
              <a:rPr sz="20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0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254" dirty="0">
                <a:solidFill>
                  <a:srgbClr val="404040"/>
                </a:solidFill>
                <a:latin typeface="Trebuchet MS"/>
                <a:cs typeface="Trebuchet MS"/>
              </a:rPr>
              <a:t>managed</a:t>
            </a:r>
            <a:r>
              <a:rPr sz="20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65" dirty="0">
                <a:solidFill>
                  <a:srgbClr val="404040"/>
                </a:solidFill>
                <a:latin typeface="Trebuchet MS"/>
                <a:cs typeface="Trebuchet MS"/>
              </a:rPr>
              <a:t>by</a:t>
            </a:r>
            <a:r>
              <a:rPr sz="2000" spc="-1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85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000" spc="-1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70" dirty="0">
                <a:solidFill>
                  <a:srgbClr val="404040"/>
                </a:solidFill>
                <a:latin typeface="Trebuchet MS"/>
                <a:cs typeface="Trebuchet MS"/>
              </a:rPr>
              <a:t>Turkish</a:t>
            </a:r>
            <a:r>
              <a:rPr sz="20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95" dirty="0">
                <a:solidFill>
                  <a:srgbClr val="404040"/>
                </a:solidFill>
                <a:latin typeface="Trebuchet MS"/>
                <a:cs typeface="Trebuchet MS"/>
              </a:rPr>
              <a:t>Shooting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21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000" spc="5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495" dirty="0">
                <a:solidFill>
                  <a:srgbClr val="404040"/>
                </a:solidFill>
                <a:latin typeface="Trebuchet MS"/>
                <a:cs typeface="Trebuchet MS"/>
              </a:rPr>
              <a:t>Hunting</a:t>
            </a:r>
            <a:r>
              <a:rPr sz="2000" spc="1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404040"/>
                </a:solidFill>
                <a:latin typeface="Trebuchet MS"/>
                <a:cs typeface="Trebuchet MS"/>
              </a:rPr>
              <a:t>Federation.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2000" spc="4120" dirty="0">
                <a:solidFill>
                  <a:srgbClr val="A42F0F"/>
                </a:solidFill>
                <a:latin typeface="Microsoft Sans Serif"/>
                <a:cs typeface="Microsoft Sans Serif"/>
              </a:rPr>
              <a:t>🠶</a:t>
            </a:r>
            <a:r>
              <a:rPr sz="2000" spc="450" dirty="0">
                <a:solidFill>
                  <a:srgbClr val="A42F0F"/>
                </a:solidFill>
                <a:latin typeface="Microsoft Sans Serif"/>
                <a:cs typeface="Microsoft Sans Serif"/>
              </a:rPr>
              <a:t> </a:t>
            </a:r>
            <a:r>
              <a:rPr sz="2000" spc="-130" dirty="0">
                <a:solidFill>
                  <a:srgbClr val="404040"/>
                </a:solidFill>
                <a:latin typeface="Trebuchet MS"/>
                <a:cs typeface="Trebuchet MS"/>
              </a:rPr>
              <a:t>It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35" dirty="0">
                <a:solidFill>
                  <a:srgbClr val="404040"/>
                </a:solidFill>
                <a:latin typeface="Trebuchet MS"/>
                <a:cs typeface="Trebuchet MS"/>
              </a:rPr>
              <a:t>has</a:t>
            </a:r>
            <a:r>
              <a:rPr sz="20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20" dirty="0">
                <a:solidFill>
                  <a:srgbClr val="404040"/>
                </a:solidFill>
                <a:latin typeface="Trebuchet MS"/>
                <a:cs typeface="Trebuchet MS"/>
              </a:rPr>
              <a:t>shown</a:t>
            </a:r>
            <a:r>
              <a:rPr sz="20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significant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40" dirty="0">
                <a:solidFill>
                  <a:srgbClr val="404040"/>
                </a:solidFill>
                <a:latin typeface="Trebuchet MS"/>
                <a:cs typeface="Trebuchet MS"/>
              </a:rPr>
              <a:t>development</a:t>
            </a:r>
            <a:r>
              <a:rPr sz="20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0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85" dirty="0">
                <a:solidFill>
                  <a:srgbClr val="404040"/>
                </a:solidFill>
                <a:latin typeface="Trebuchet MS"/>
                <a:cs typeface="Trebuchet MS"/>
              </a:rPr>
              <a:t>recent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years.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2000" spc="4120" dirty="0">
                <a:solidFill>
                  <a:srgbClr val="A42F0F"/>
                </a:solidFill>
                <a:latin typeface="Microsoft Sans Serif"/>
                <a:cs typeface="Microsoft Sans Serif"/>
              </a:rPr>
              <a:t>🠶</a:t>
            </a:r>
            <a:r>
              <a:rPr sz="2000" spc="440" dirty="0">
                <a:solidFill>
                  <a:srgbClr val="A42F0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Yusuf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10" dirty="0">
                <a:solidFill>
                  <a:srgbClr val="404040"/>
                </a:solidFill>
                <a:latin typeface="Trebuchet MS"/>
                <a:cs typeface="Trebuchet MS"/>
              </a:rPr>
              <a:t>Dikeç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0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85" dirty="0">
                <a:solidFill>
                  <a:srgbClr val="404040"/>
                </a:solidFill>
                <a:latin typeface="Trebuchet MS"/>
                <a:cs typeface="Trebuchet MS"/>
              </a:rPr>
              <a:t>one</a:t>
            </a:r>
            <a:r>
              <a:rPr sz="20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85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0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85" dirty="0">
                <a:solidFill>
                  <a:srgbClr val="404040"/>
                </a:solidFill>
                <a:latin typeface="Trebuchet MS"/>
                <a:cs typeface="Trebuchet MS"/>
              </a:rPr>
              <a:t>most</a:t>
            </a:r>
            <a:r>
              <a:rPr sz="20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404040"/>
                </a:solidFill>
                <a:latin typeface="Trebuchet MS"/>
                <a:cs typeface="Trebuchet MS"/>
              </a:rPr>
              <a:t>well-</a:t>
            </a:r>
            <a:r>
              <a:rPr sz="2000" spc="125" dirty="0">
                <a:solidFill>
                  <a:srgbClr val="404040"/>
                </a:solidFill>
                <a:latin typeface="Trebuchet MS"/>
                <a:cs typeface="Trebuchet MS"/>
              </a:rPr>
              <a:t>known</a:t>
            </a:r>
            <a:r>
              <a:rPr sz="20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athletes</a:t>
            </a:r>
            <a:r>
              <a:rPr sz="2000" spc="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0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404040"/>
                </a:solidFill>
                <a:latin typeface="Trebuchet MS"/>
                <a:cs typeface="Trebuchet MS"/>
              </a:rPr>
              <a:t>Turkish</a:t>
            </a:r>
            <a:r>
              <a:rPr sz="20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404040"/>
                </a:solidFill>
                <a:latin typeface="Trebuchet MS"/>
                <a:cs typeface="Trebuchet MS"/>
              </a:rPr>
              <a:t>shooting.</a:t>
            </a:r>
            <a:endParaRPr sz="20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00600"/>
              </a:lnSpc>
              <a:spcBef>
                <a:spcPts val="975"/>
              </a:spcBef>
            </a:pPr>
            <a:r>
              <a:rPr sz="2000" spc="4120" dirty="0">
                <a:solidFill>
                  <a:srgbClr val="A42F0F"/>
                </a:solidFill>
                <a:latin typeface="Microsoft Sans Serif"/>
                <a:cs typeface="Microsoft Sans Serif"/>
              </a:rPr>
              <a:t>🠶</a:t>
            </a:r>
            <a:r>
              <a:rPr sz="2000" spc="395" dirty="0">
                <a:solidFill>
                  <a:srgbClr val="A42F0F"/>
                </a:solidFill>
                <a:latin typeface="Microsoft Sans Serif"/>
                <a:cs typeface="Microsoft Sans Serif"/>
              </a:rPr>
              <a:t> </a:t>
            </a:r>
            <a:r>
              <a:rPr sz="2000" spc="75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20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85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0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Paris</a:t>
            </a:r>
            <a:r>
              <a:rPr sz="20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2024</a:t>
            </a:r>
            <a:r>
              <a:rPr sz="20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Olympics,</a:t>
            </a:r>
            <a:r>
              <a:rPr sz="20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Yusuf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10" dirty="0">
                <a:solidFill>
                  <a:srgbClr val="404040"/>
                </a:solidFill>
                <a:latin typeface="Trebuchet MS"/>
                <a:cs typeface="Trebuchet MS"/>
              </a:rPr>
              <a:t>Dikeç</a:t>
            </a:r>
            <a:r>
              <a:rPr sz="20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235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0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05" dirty="0">
                <a:solidFill>
                  <a:srgbClr val="404040"/>
                </a:solidFill>
                <a:latin typeface="Trebuchet MS"/>
                <a:cs typeface="Trebuchet MS"/>
              </a:rPr>
              <a:t>Şevval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10" dirty="0">
                <a:solidFill>
                  <a:srgbClr val="404040"/>
                </a:solidFill>
                <a:latin typeface="Trebuchet MS"/>
                <a:cs typeface="Trebuchet MS"/>
              </a:rPr>
              <a:t>İlayda</a:t>
            </a:r>
            <a:r>
              <a:rPr sz="20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0" dirty="0">
                <a:solidFill>
                  <a:srgbClr val="404040"/>
                </a:solidFill>
                <a:latin typeface="Trebuchet MS"/>
                <a:cs typeface="Trebuchet MS"/>
              </a:rPr>
              <a:t>Tarhan</a:t>
            </a:r>
            <a:r>
              <a:rPr sz="20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65" dirty="0">
                <a:solidFill>
                  <a:srgbClr val="404040"/>
                </a:solidFill>
                <a:latin typeface="Trebuchet MS"/>
                <a:cs typeface="Trebuchet MS"/>
              </a:rPr>
              <a:t>won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275" dirty="0">
                <a:solidFill>
                  <a:srgbClr val="404040"/>
                </a:solidFill>
                <a:latin typeface="Trebuchet MS"/>
                <a:cs typeface="Trebuchet MS"/>
              </a:rPr>
              <a:t>a </a:t>
            </a:r>
            <a:r>
              <a:rPr sz="2000" spc="-67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sz="2000" spc="-101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sz="2000" spc="-944" dirty="0">
                <a:solidFill>
                  <a:srgbClr val="404040"/>
                </a:solidFill>
                <a:latin typeface="Trebuchet MS"/>
                <a:cs typeface="Trebuchet MS"/>
              </a:rPr>
              <a:t>l</a:t>
            </a:r>
            <a:r>
              <a:rPr sz="2000" spc="-600" dirty="0">
                <a:solidFill>
                  <a:srgbClr val="404040"/>
                </a:solidFill>
                <a:latin typeface="Trebuchet MS"/>
                <a:cs typeface="Trebuchet MS"/>
              </a:rPr>
              <a:t>v</a:t>
            </a:r>
            <a:r>
              <a:rPr sz="2000" spc="-495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sz="2000" spc="-85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2000" spc="-1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55" dirty="0">
                <a:solidFill>
                  <a:srgbClr val="404040"/>
                </a:solidFill>
                <a:latin typeface="Trebuchet MS"/>
                <a:cs typeface="Trebuchet MS"/>
              </a:rPr>
              <a:t>medal</a:t>
            </a:r>
            <a:r>
              <a:rPr sz="20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0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85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0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10-</a:t>
            </a:r>
            <a:r>
              <a:rPr sz="2000" spc="65" dirty="0">
                <a:solidFill>
                  <a:srgbClr val="404040"/>
                </a:solidFill>
                <a:latin typeface="Trebuchet MS"/>
                <a:cs typeface="Trebuchet MS"/>
              </a:rPr>
              <a:t>meter</a:t>
            </a:r>
            <a:r>
              <a:rPr sz="2000" spc="-1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air</a:t>
            </a:r>
            <a:r>
              <a:rPr sz="20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pistol</a:t>
            </a:r>
            <a:r>
              <a:rPr sz="20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85" dirty="0">
                <a:solidFill>
                  <a:srgbClr val="404040"/>
                </a:solidFill>
                <a:latin typeface="Trebuchet MS"/>
                <a:cs typeface="Trebuchet MS"/>
              </a:rPr>
              <a:t>mixed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40" dirty="0">
                <a:solidFill>
                  <a:srgbClr val="404040"/>
                </a:solidFill>
                <a:latin typeface="Trebuchet MS"/>
                <a:cs typeface="Trebuchet MS"/>
              </a:rPr>
              <a:t>team</a:t>
            </a:r>
            <a:r>
              <a:rPr sz="20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00" dirty="0">
                <a:solidFill>
                  <a:srgbClr val="404040"/>
                </a:solidFill>
                <a:latin typeface="Trebuchet MS"/>
                <a:cs typeface="Trebuchet MS"/>
              </a:rPr>
              <a:t>category,</a:t>
            </a:r>
            <a:r>
              <a:rPr sz="20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80" dirty="0">
                <a:solidFill>
                  <a:srgbClr val="404040"/>
                </a:solidFill>
                <a:latin typeface="Trebuchet MS"/>
                <a:cs typeface="Trebuchet MS"/>
              </a:rPr>
              <a:t>bringing</a:t>
            </a:r>
            <a:r>
              <a:rPr sz="20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Turkey</a:t>
            </a:r>
            <a:r>
              <a:rPr sz="20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its</a:t>
            </a:r>
            <a:r>
              <a:rPr sz="2000" spc="5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40" dirty="0">
                <a:solidFill>
                  <a:srgbClr val="404040"/>
                </a:solidFill>
                <a:latin typeface="Trebuchet MS"/>
                <a:cs typeface="Trebuchet MS"/>
              </a:rPr>
              <a:t>first</a:t>
            </a:r>
            <a:r>
              <a:rPr sz="20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20" dirty="0">
                <a:solidFill>
                  <a:srgbClr val="404040"/>
                </a:solidFill>
                <a:latin typeface="Trebuchet MS"/>
                <a:cs typeface="Trebuchet MS"/>
              </a:rPr>
              <a:t>Olympic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55" dirty="0">
                <a:solidFill>
                  <a:srgbClr val="404040"/>
                </a:solidFill>
                <a:latin typeface="Trebuchet MS"/>
                <a:cs typeface="Trebuchet MS"/>
              </a:rPr>
              <a:t>medal</a:t>
            </a:r>
            <a:r>
              <a:rPr sz="20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000" spc="-1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35" dirty="0">
                <a:solidFill>
                  <a:srgbClr val="404040"/>
                </a:solidFill>
                <a:latin typeface="Trebuchet MS"/>
                <a:cs typeface="Trebuchet MS"/>
              </a:rPr>
              <a:t>this</a:t>
            </a:r>
            <a:r>
              <a:rPr sz="20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discipline.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2000" spc="4120" dirty="0">
                <a:solidFill>
                  <a:srgbClr val="A42F0F"/>
                </a:solidFill>
                <a:latin typeface="Microsoft Sans Serif"/>
                <a:cs typeface="Microsoft Sans Serif"/>
              </a:rPr>
              <a:t>🠶</a:t>
            </a:r>
            <a:r>
              <a:rPr sz="2000" spc="360" dirty="0">
                <a:solidFill>
                  <a:srgbClr val="A42F0F"/>
                </a:solidFill>
                <a:latin typeface="Microsoft Sans Serif"/>
                <a:cs typeface="Microsoft Sans Serif"/>
              </a:rPr>
              <a:t> </a:t>
            </a:r>
            <a:r>
              <a:rPr sz="2000" spc="-110" dirty="0">
                <a:solidFill>
                  <a:srgbClr val="404040"/>
                </a:solidFill>
                <a:latin typeface="Trebuchet MS"/>
                <a:cs typeface="Trebuchet MS"/>
              </a:rPr>
              <a:t>This</a:t>
            </a:r>
            <a:r>
              <a:rPr sz="20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10" dirty="0">
                <a:solidFill>
                  <a:srgbClr val="404040"/>
                </a:solidFill>
                <a:latin typeface="Trebuchet MS"/>
                <a:cs typeface="Trebuchet MS"/>
              </a:rPr>
              <a:t>success</a:t>
            </a:r>
            <a:r>
              <a:rPr sz="20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60" dirty="0">
                <a:solidFill>
                  <a:srgbClr val="404040"/>
                </a:solidFill>
                <a:latin typeface="Trebuchet MS"/>
                <a:cs typeface="Trebuchet MS"/>
              </a:rPr>
              <a:t>greatly</a:t>
            </a:r>
            <a:r>
              <a:rPr sz="20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114" dirty="0">
                <a:solidFill>
                  <a:srgbClr val="404040"/>
                </a:solidFill>
                <a:latin typeface="Trebuchet MS"/>
                <a:cs typeface="Trebuchet MS"/>
              </a:rPr>
              <a:t>increased</a:t>
            </a:r>
            <a:r>
              <a:rPr sz="20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interest</a:t>
            </a:r>
            <a:r>
              <a:rPr sz="20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0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90" dirty="0">
                <a:solidFill>
                  <a:srgbClr val="404040"/>
                </a:solidFill>
                <a:latin typeface="Trebuchet MS"/>
                <a:cs typeface="Trebuchet MS"/>
              </a:rPr>
              <a:t>shooting</a:t>
            </a:r>
            <a:r>
              <a:rPr sz="20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sports</a:t>
            </a:r>
            <a:r>
              <a:rPr sz="20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0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rebuchet MS"/>
                <a:cs typeface="Trebuchet MS"/>
              </a:rPr>
              <a:t>Turkey.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6111" y="4134154"/>
            <a:ext cx="3538728" cy="215849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82711" y="4134154"/>
            <a:ext cx="3849624" cy="21584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35423" y="4152442"/>
            <a:ext cx="3346704" cy="21584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8276" y="295996"/>
            <a:ext cx="9422765" cy="259080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2350" spc="4885" dirty="0">
                <a:solidFill>
                  <a:srgbClr val="A42F0F"/>
                </a:solidFill>
                <a:latin typeface="Microsoft Sans Serif"/>
                <a:cs typeface="Microsoft Sans Serif"/>
              </a:rPr>
              <a:t>🠶</a:t>
            </a:r>
            <a:r>
              <a:rPr sz="2350" spc="-45" dirty="0">
                <a:solidFill>
                  <a:srgbClr val="A42F0F"/>
                </a:solidFill>
                <a:latin typeface="Microsoft Sans Serif"/>
                <a:cs typeface="Microsoft Sans Serif"/>
              </a:rPr>
              <a:t> </a:t>
            </a:r>
            <a:r>
              <a:rPr sz="2350" spc="114" dirty="0">
                <a:solidFill>
                  <a:srgbClr val="404040"/>
                </a:solidFill>
                <a:latin typeface="Trebuchet MS"/>
                <a:cs typeface="Trebuchet MS"/>
              </a:rPr>
              <a:t>Conclusion;</a:t>
            </a:r>
            <a:endParaRPr sz="2350">
              <a:latin typeface="Trebuchet MS"/>
              <a:cs typeface="Trebuchet MS"/>
            </a:endParaRPr>
          </a:p>
          <a:p>
            <a:pPr marL="355600" marR="5080" indent="-343535">
              <a:lnSpc>
                <a:spcPct val="102299"/>
              </a:lnSpc>
              <a:spcBef>
                <a:spcPts val="940"/>
              </a:spcBef>
            </a:pPr>
            <a:r>
              <a:rPr sz="2350" spc="4885" dirty="0">
                <a:solidFill>
                  <a:srgbClr val="A42F0F"/>
                </a:solidFill>
                <a:latin typeface="Microsoft Sans Serif"/>
                <a:cs typeface="Microsoft Sans Serif"/>
              </a:rPr>
              <a:t>🠶</a:t>
            </a:r>
            <a:r>
              <a:rPr sz="2350" spc="-30" dirty="0">
                <a:solidFill>
                  <a:srgbClr val="A42F0F"/>
                </a:solidFill>
                <a:latin typeface="Microsoft Sans Serif"/>
                <a:cs typeface="Microsoft Sans Serif"/>
              </a:rPr>
              <a:t> </a:t>
            </a:r>
            <a:r>
              <a:rPr sz="2350" spc="-10" dirty="0">
                <a:solidFill>
                  <a:srgbClr val="404040"/>
                </a:solidFill>
                <a:latin typeface="Trebuchet MS"/>
                <a:cs typeface="Trebuchet MS"/>
              </a:rPr>
              <a:t>Pistol</a:t>
            </a:r>
            <a:r>
              <a:rPr sz="235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130" dirty="0">
                <a:solidFill>
                  <a:srgbClr val="404040"/>
                </a:solidFill>
                <a:latin typeface="Trebuchet MS"/>
                <a:cs typeface="Trebuchet MS"/>
              </a:rPr>
              <a:t>shooting</a:t>
            </a:r>
            <a:r>
              <a:rPr sz="235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-8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35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38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35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165" dirty="0">
                <a:solidFill>
                  <a:srgbClr val="404040"/>
                </a:solidFill>
                <a:latin typeface="Trebuchet MS"/>
                <a:cs typeface="Trebuchet MS"/>
              </a:rPr>
              <a:t>respected</a:t>
            </a:r>
            <a:r>
              <a:rPr sz="235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dirty="0">
                <a:solidFill>
                  <a:srgbClr val="404040"/>
                </a:solidFill>
                <a:latin typeface="Trebuchet MS"/>
                <a:cs typeface="Trebuchet MS"/>
              </a:rPr>
              <a:t>sport</a:t>
            </a:r>
            <a:r>
              <a:rPr sz="235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65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235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130" dirty="0">
                <a:solidFill>
                  <a:srgbClr val="404040"/>
                </a:solidFill>
                <a:latin typeface="Trebuchet MS"/>
                <a:cs typeface="Trebuchet MS"/>
              </a:rPr>
              <a:t>emphasizes</a:t>
            </a:r>
            <a:r>
              <a:rPr sz="235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-430" dirty="0">
                <a:solidFill>
                  <a:srgbClr val="404040"/>
                </a:solidFill>
                <a:latin typeface="Trebuchet MS"/>
                <a:cs typeface="Trebuchet MS"/>
              </a:rPr>
              <a:t>discipline, </a:t>
            </a:r>
            <a:r>
              <a:rPr sz="2350" spc="140" dirty="0">
                <a:solidFill>
                  <a:srgbClr val="404040"/>
                </a:solidFill>
                <a:latin typeface="Trebuchet MS"/>
                <a:cs typeface="Trebuchet MS"/>
              </a:rPr>
              <a:t>patience,</a:t>
            </a:r>
            <a:r>
              <a:rPr sz="235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29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350" spc="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120" dirty="0">
                <a:solidFill>
                  <a:srgbClr val="404040"/>
                </a:solidFill>
                <a:latin typeface="Trebuchet MS"/>
                <a:cs typeface="Trebuchet MS"/>
              </a:rPr>
              <a:t>mental</a:t>
            </a:r>
            <a:r>
              <a:rPr sz="2350" spc="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dirty="0">
                <a:solidFill>
                  <a:srgbClr val="404040"/>
                </a:solidFill>
                <a:latin typeface="Trebuchet MS"/>
                <a:cs typeface="Trebuchet MS"/>
              </a:rPr>
              <a:t>strength.</a:t>
            </a:r>
            <a:r>
              <a:rPr sz="235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235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-114" dirty="0">
                <a:solidFill>
                  <a:srgbClr val="404040"/>
                </a:solidFill>
                <a:latin typeface="Trebuchet MS"/>
                <a:cs typeface="Trebuchet MS"/>
              </a:rPr>
              <a:t>its</a:t>
            </a:r>
            <a:r>
              <a:rPr sz="2350" spc="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130" dirty="0">
                <a:solidFill>
                  <a:srgbClr val="404040"/>
                </a:solidFill>
                <a:latin typeface="Trebuchet MS"/>
                <a:cs typeface="Trebuchet MS"/>
              </a:rPr>
              <a:t>recent</a:t>
            </a:r>
            <a:r>
              <a:rPr sz="235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105" dirty="0">
                <a:solidFill>
                  <a:srgbClr val="404040"/>
                </a:solidFill>
                <a:latin typeface="Trebuchet MS"/>
                <a:cs typeface="Trebuchet MS"/>
              </a:rPr>
              <a:t>successes, </a:t>
            </a:r>
            <a:r>
              <a:rPr sz="2350" spc="-10" dirty="0">
                <a:solidFill>
                  <a:srgbClr val="404040"/>
                </a:solidFill>
                <a:latin typeface="Trebuchet MS"/>
                <a:cs typeface="Trebuchet MS"/>
              </a:rPr>
              <a:t>Türkiye</a:t>
            </a:r>
            <a:r>
              <a:rPr sz="235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-145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35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110" dirty="0">
                <a:solidFill>
                  <a:srgbClr val="404040"/>
                </a:solidFill>
                <a:latin typeface="Trebuchet MS"/>
                <a:cs typeface="Trebuchet MS"/>
              </a:rPr>
              <a:t>taking</a:t>
            </a:r>
            <a:r>
              <a:rPr sz="235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55" dirty="0">
                <a:solidFill>
                  <a:srgbClr val="404040"/>
                </a:solidFill>
                <a:latin typeface="Trebuchet MS"/>
                <a:cs typeface="Trebuchet MS"/>
              </a:rPr>
              <a:t>significant</a:t>
            </a:r>
            <a:r>
              <a:rPr sz="235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70" dirty="0">
                <a:solidFill>
                  <a:srgbClr val="404040"/>
                </a:solidFill>
                <a:latin typeface="Trebuchet MS"/>
                <a:cs typeface="Trebuchet MS"/>
              </a:rPr>
              <a:t>steps</a:t>
            </a:r>
            <a:r>
              <a:rPr sz="235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125" dirty="0">
                <a:solidFill>
                  <a:srgbClr val="404040"/>
                </a:solidFill>
                <a:latin typeface="Trebuchet MS"/>
                <a:cs typeface="Trebuchet MS"/>
              </a:rPr>
              <a:t>towards</a:t>
            </a:r>
            <a:r>
              <a:rPr sz="235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240" dirty="0">
                <a:solidFill>
                  <a:srgbClr val="404040"/>
                </a:solidFill>
                <a:latin typeface="Trebuchet MS"/>
                <a:cs typeface="Trebuchet MS"/>
              </a:rPr>
              <a:t>becoming</a:t>
            </a:r>
            <a:r>
              <a:rPr sz="235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38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35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75" dirty="0">
                <a:solidFill>
                  <a:srgbClr val="404040"/>
                </a:solidFill>
                <a:latin typeface="Trebuchet MS"/>
                <a:cs typeface="Trebuchet MS"/>
              </a:rPr>
              <a:t>major </a:t>
            </a:r>
            <a:r>
              <a:rPr sz="2350" spc="114" dirty="0">
                <a:solidFill>
                  <a:srgbClr val="404040"/>
                </a:solidFill>
                <a:latin typeface="Trebuchet MS"/>
                <a:cs typeface="Trebuchet MS"/>
              </a:rPr>
              <a:t>player</a:t>
            </a:r>
            <a:r>
              <a:rPr sz="235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135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235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105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35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55" dirty="0">
                <a:solidFill>
                  <a:srgbClr val="404040"/>
                </a:solidFill>
                <a:latin typeface="Trebuchet MS"/>
                <a:cs typeface="Trebuchet MS"/>
              </a:rPr>
              <a:t>international</a:t>
            </a:r>
            <a:r>
              <a:rPr sz="235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60" dirty="0">
                <a:solidFill>
                  <a:srgbClr val="404040"/>
                </a:solidFill>
                <a:latin typeface="Trebuchet MS"/>
                <a:cs typeface="Trebuchet MS"/>
              </a:rPr>
              <a:t>level</a:t>
            </a:r>
            <a:r>
              <a:rPr sz="2350" spc="-114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35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-10" dirty="0">
                <a:solidFill>
                  <a:srgbClr val="404040"/>
                </a:solidFill>
                <a:latin typeface="Trebuchet MS"/>
                <a:cs typeface="Trebuchet MS"/>
              </a:rPr>
              <a:t>this</a:t>
            </a:r>
            <a:r>
              <a:rPr sz="235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-10" dirty="0">
                <a:solidFill>
                  <a:srgbClr val="404040"/>
                </a:solidFill>
                <a:latin typeface="Trebuchet MS"/>
                <a:cs typeface="Trebuchet MS"/>
              </a:rPr>
              <a:t>field.</a:t>
            </a:r>
            <a:endParaRPr sz="23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2350" spc="4885" dirty="0">
                <a:solidFill>
                  <a:srgbClr val="A42F0F"/>
                </a:solidFill>
                <a:latin typeface="Microsoft Sans Serif"/>
                <a:cs typeface="Microsoft Sans Serif"/>
              </a:rPr>
              <a:t>🠶</a:t>
            </a:r>
            <a:r>
              <a:rPr sz="2350" spc="-45" dirty="0">
                <a:solidFill>
                  <a:srgbClr val="A42F0F"/>
                </a:solidFill>
                <a:latin typeface="Microsoft Sans Serif"/>
                <a:cs typeface="Microsoft Sans Serif"/>
              </a:rPr>
              <a:t> </a:t>
            </a:r>
            <a:r>
              <a:rPr sz="2350" spc="80" dirty="0">
                <a:solidFill>
                  <a:srgbClr val="404040"/>
                </a:solidFill>
                <a:latin typeface="Trebuchet MS"/>
                <a:cs typeface="Trebuchet MS"/>
              </a:rPr>
              <a:t>Thank</a:t>
            </a:r>
            <a:r>
              <a:rPr sz="235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350" spc="75" dirty="0">
                <a:solidFill>
                  <a:srgbClr val="404040"/>
                </a:solidFill>
                <a:latin typeface="Trebuchet MS"/>
                <a:cs typeface="Trebuchet MS"/>
              </a:rPr>
              <a:t>you.</a:t>
            </a:r>
            <a:endParaRPr sz="2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253</Words>
  <Application>Microsoft Macintosh PowerPoint</Application>
  <PresentationFormat>Geniş ekran</PresentationFormat>
  <Paragraphs>16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7" baseType="lpstr">
      <vt:lpstr>Calibri</vt:lpstr>
      <vt:lpstr>Microsoft Sans Serif</vt:lpstr>
      <vt:lpstr>Trebuchet MS</vt:lpstr>
      <vt:lpstr>Office Theme</vt:lpstr>
      <vt:lpstr>Ali Mert Kolcu 11/A Gençlerbirliği Sports High School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 Mert Kolcu 11/A Gençlerbirliği Sports High School</dc:title>
  <cp:lastModifiedBy>Mahmut Yüksel Akbaş</cp:lastModifiedBy>
  <cp:revision>1</cp:revision>
  <dcterms:created xsi:type="dcterms:W3CDTF">2025-12-29T18:44:30Z</dcterms:created>
  <dcterms:modified xsi:type="dcterms:W3CDTF">2025-12-29T18:45:14Z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2025-12-29T00:00:00Z</vt:filetime>
  </property>
  <property fmtid="{D5CDD505-2E9C-101B-9397-08002B2CF9AE}" pid="3" name="Creator">
    <vt:lpwstr>PDFium</vt:lpwstr>
  </property>
  <property fmtid="{D5CDD505-2E9C-101B-9397-08002B2CF9AE}" pid="4" name="Producer">
    <vt:lpwstr>PDFium</vt:lpwstr>
  </property>
  <property fmtid="{D5CDD505-2E9C-101B-9397-08002B2CF9AE}" pid="5" name="LastSaved">
    <vt:filetime>2025-12-29T00:00:00Z</vt:filetime>
  </property>
</Properties>
</file>