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0" r:id="rId1"/>
    <p:sldMasterId id="2147483651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6858000" type="screen4x3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0651C3A-4460-11DB-9652-00E08161165F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ристо Г. Милушев" userId="719e2dcc-dc08-4f8e-8a16-9f099a531ee2" providerId="ADAL" clId="{65AAD43A-1FED-43DB-BCE0-000955E40D6F}"/>
    <pc:docChg chg="custSel modSld">
      <pc:chgData name="Христо Г. Милушев" userId="719e2dcc-dc08-4f8e-8a16-9f099a531ee2" providerId="ADAL" clId="{65AAD43A-1FED-43DB-BCE0-000955E40D6F}" dt="2026-04-26T10:06:11.997" v="2" actId="1076"/>
      <pc:docMkLst>
        <pc:docMk/>
      </pc:docMkLst>
      <pc:sldChg chg="delSp modSp mod">
        <pc:chgData name="Христо Г. Милушев" userId="719e2dcc-dc08-4f8e-8a16-9f099a531ee2" providerId="ADAL" clId="{65AAD43A-1FED-43DB-BCE0-000955E40D6F}" dt="2026-04-26T10:06:11.997" v="2" actId="1076"/>
        <pc:sldMkLst>
          <pc:docMk/>
          <pc:sldMk cId="0" sldId="256"/>
        </pc:sldMkLst>
        <pc:spChg chg="del">
          <ac:chgData name="Христо Г. Милушев" userId="719e2dcc-dc08-4f8e-8a16-9f099a531ee2" providerId="ADAL" clId="{65AAD43A-1FED-43DB-BCE0-000955E40D6F}" dt="2026-04-26T10:06:02.595" v="0" actId="21"/>
          <ac:spMkLst>
            <pc:docMk/>
            <pc:sldMk cId="0" sldId="256"/>
            <ac:spMk id="2" creationId="{00000000-0000-0000-0000-000000000000}"/>
          </ac:spMkLst>
        </pc:spChg>
        <pc:picChg chg="mod">
          <ac:chgData name="Христо Г. Милушев" userId="719e2dcc-dc08-4f8e-8a16-9f099a531ee2" providerId="ADAL" clId="{65AAD43A-1FED-43DB-BCE0-000955E40D6F}" dt="2026-04-26T10:06:11.997" v="2" actId="1076"/>
          <ac:picMkLst>
            <pc:docMk/>
            <pc:sldMk cId="0" sldId="256"/>
            <ac:picMk id="2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3" name="Shape 3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4" name="Shape 4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" name="Shape 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ftr" idx="11"/>
          </p:nvPr>
        </p:nvSpPr>
        <p:spPr>
          <a:xfrm>
            <a:off x="0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sldNum" idx="12"/>
          </p:nvPr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Tahoma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rgbClr val="000000"/>
                </a:solidFill>
                <a:latin typeface="Tahoma"/>
                <a:ea typeface="Tahoma"/>
                <a:cs typeface="Tahoma"/>
                <a:sym typeface="Tahoma"/>
              </a:rPr>
              <a:t>‹#›</a:t>
            </a:fld>
            <a:endParaRPr lang="en-US" sz="1200" b="0" i="0" u="none" strike="noStrike" cap="none" baseline="0">
              <a:solidFill>
                <a:srgbClr val="000000"/>
              </a:solidFill>
              <a:latin typeface="Tahoma"/>
              <a:ea typeface="Tahoma"/>
              <a:cs typeface="Tahoma"/>
              <a:sym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30932914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7" name="Shape 37"/>
          <p:cNvSpPr txBox="1"/>
          <p:nvPr/>
        </p:nvSpPr>
        <p:spPr>
          <a:xfrm>
            <a:off x="3884612" y="8685211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25000"/>
              <a:buFont typeface="Arial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en-US" sz="1200" b="0" i="0" u="none" strike="noStrike" cap="none" baseline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" name="Shape 4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1" name="Shape 5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9" name="Shape 5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7" name="Shape 67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4" name="Shape 8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9" name="Shape 9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09" name="Shape 10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Shape 11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19" name="Shape 119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28" name="Shape 12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36" name="Shape 13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46" name="Shape 146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Shape 16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64" name="Shape 16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1" name="Shape 181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ctrTitle"/>
          </p:nvPr>
        </p:nvSpPr>
        <p:spPr>
          <a:xfrm>
            <a:off x="1828800" y="1828800"/>
            <a:ext cx="6934199" cy="2362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86" name="Shape 286"/>
          <p:cNvSpPr txBox="1">
            <a:spLocks noGrp="1"/>
          </p:cNvSpPr>
          <p:nvPr>
            <p:ph type="subTitle" idx="1"/>
          </p:nvPr>
        </p:nvSpPr>
        <p:spPr>
          <a:xfrm>
            <a:off x="1828800" y="4572000"/>
            <a:ext cx="6934199" cy="1295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  <a:defRPr/>
            </a:lvl1pPr>
            <a:lvl2pPr marL="742950" marR="0" indent="-180975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▫"/>
              <a:defRPr/>
            </a:lvl2pPr>
            <a:lvl3pPr marL="11430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3pPr>
            <a:lvl4pPr marL="16002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◦"/>
              <a:defRPr/>
            </a:lvl4pPr>
            <a:lvl5pPr marL="20574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5pPr>
            <a:lvl6pPr marL="25146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6pPr>
            <a:lvl7pPr marL="29718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7pPr>
            <a:lvl8pPr marL="34290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8pPr>
            <a:lvl9pPr marL="38862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9pPr>
          </a:lstStyle>
          <a:p>
            <a:endParaRPr/>
          </a:p>
        </p:txBody>
      </p:sp>
      <p:sp>
        <p:nvSpPr>
          <p:cNvPr id="287" name="Shape 287"/>
          <p:cNvSpPr txBox="1">
            <a:spLocks noGrp="1"/>
          </p:cNvSpPr>
          <p:nvPr>
            <p:ph type="dt" idx="10"/>
          </p:nvPr>
        </p:nvSpPr>
        <p:spPr>
          <a:xfrm>
            <a:off x="5334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8" name="Shape 288"/>
          <p:cNvSpPr txBox="1">
            <a:spLocks noGrp="1"/>
          </p:cNvSpPr>
          <p:nvPr>
            <p:ph type="ftr" idx="11"/>
          </p:nvPr>
        </p:nvSpPr>
        <p:spPr>
          <a:xfrm>
            <a:off x="3200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9" name="Shape 289"/>
          <p:cNvSpPr txBox="1">
            <a:spLocks noGrp="1"/>
          </p:cNvSpPr>
          <p:nvPr>
            <p:ph type="sldNum" idx="12"/>
          </p:nvPr>
        </p:nvSpPr>
        <p:spPr>
          <a:xfrm>
            <a:off x="68580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 9"/>
          <p:cNvSpPr txBox="1">
            <a:spLocks noGrp="1"/>
          </p:cNvSpPr>
          <p:nvPr>
            <p:ph type="ft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sldNum" idx="12"/>
          </p:nvPr>
        </p:nvSpPr>
        <p:spPr>
          <a:xfrm>
            <a:off x="6553200" y="6248400"/>
            <a:ext cx="21335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 Black"/>
              <a:buNone/>
            </a:pPr>
            <a:fld id="{00000000-1234-1234-1234-123412341234}" type="slidenum">
              <a:rPr lang="en-US" sz="1200" b="0" i="0" u="none" strike="noStrike" cap="none" baseline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‹#›</a:t>
            </a:fld>
            <a:endParaRPr lang="en-US" sz="1200" b="0" i="0" u="none" strike="noStrike" cap="none" baseline="0">
              <a:solidFill>
                <a:schemeClr val="dk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11" name="Shape 11"/>
          <p:cNvGrpSpPr/>
          <p:nvPr/>
        </p:nvGrpSpPr>
        <p:grpSpPr>
          <a:xfrm>
            <a:off x="0" y="0"/>
            <a:ext cx="9143999" cy="546099"/>
            <a:chOff x="0" y="0"/>
            <a:chExt cx="9143999" cy="546099"/>
          </a:xfrm>
        </p:grpSpPr>
        <p:sp>
          <p:nvSpPr>
            <p:cNvPr id="12" name="Shape 12"/>
            <p:cNvSpPr txBox="1"/>
            <p:nvPr/>
          </p:nvSpPr>
          <p:spPr>
            <a:xfrm>
              <a:off x="0" y="0"/>
              <a:ext cx="285750" cy="533399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folHlink"/>
                </a:gs>
              </a:gsLst>
              <a:lin ang="10800000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3" name="Shape 13"/>
            <p:cNvSpPr txBox="1"/>
            <p:nvPr/>
          </p:nvSpPr>
          <p:spPr>
            <a:xfrm>
              <a:off x="412750" y="134936"/>
              <a:ext cx="8731249" cy="274636"/>
            </a:xfrm>
            <a:prstGeom prst="rect">
              <a:avLst/>
            </a:prstGeom>
            <a:gradFill>
              <a:gsLst>
                <a:gs pos="0">
                  <a:schemeClr val="lt1"/>
                </a:gs>
                <a:gs pos="100000">
                  <a:schemeClr val="lt2"/>
                </a:gs>
              </a:gsLst>
              <a:lin ang="10800000" scaled="0"/>
            </a:gra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4" name="Shape 14"/>
            <p:cNvSpPr txBox="1"/>
            <p:nvPr/>
          </p:nvSpPr>
          <p:spPr>
            <a:xfrm>
              <a:off x="409575" y="134936"/>
              <a:ext cx="138112" cy="141287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5" name="Shape 15"/>
            <p:cNvSpPr txBox="1"/>
            <p:nvPr/>
          </p:nvSpPr>
          <p:spPr>
            <a:xfrm>
              <a:off x="547687" y="0"/>
              <a:ext cx="139699" cy="13811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6" name="Shape 16"/>
            <p:cNvSpPr txBox="1"/>
            <p:nvPr/>
          </p:nvSpPr>
          <p:spPr>
            <a:xfrm>
              <a:off x="547687" y="134936"/>
              <a:ext cx="139699" cy="1412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7" name="Shape 17"/>
            <p:cNvSpPr txBox="1"/>
            <p:nvPr/>
          </p:nvSpPr>
          <p:spPr>
            <a:xfrm>
              <a:off x="274637" y="274637"/>
              <a:ext cx="136524" cy="138112"/>
            </a:xfrm>
            <a:prstGeom prst="rect">
              <a:avLst/>
            </a:prstGeom>
            <a:solidFill>
              <a:schemeClr val="folHlink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8" name="Shape 18"/>
            <p:cNvSpPr txBox="1"/>
            <p:nvPr/>
          </p:nvSpPr>
          <p:spPr>
            <a:xfrm>
              <a:off x="131761" y="136525"/>
              <a:ext cx="141287" cy="138112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19" name="Shape 19"/>
            <p:cNvSpPr txBox="1"/>
            <p:nvPr/>
          </p:nvSpPr>
          <p:spPr>
            <a:xfrm>
              <a:off x="409575" y="271462"/>
              <a:ext cx="138112" cy="1381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sp>
          <p:nvSpPr>
            <p:cNvPr id="20" name="Shape 20"/>
            <p:cNvSpPr txBox="1"/>
            <p:nvPr/>
          </p:nvSpPr>
          <p:spPr>
            <a:xfrm>
              <a:off x="274637" y="409575"/>
              <a:ext cx="136524" cy="13652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</p:grpSp>
      <p:sp>
        <p:nvSpPr>
          <p:cNvPr id="21" name="Shape 21"/>
          <p:cNvSpPr txBox="1">
            <a:spLocks noGrp="1"/>
          </p:cNvSpPr>
          <p:nvPr>
            <p:ph type="title"/>
          </p:nvPr>
        </p:nvSpPr>
        <p:spPr>
          <a:xfrm>
            <a:off x="457200" y="457200"/>
            <a:ext cx="8229600" cy="1371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body" idx="1"/>
          </p:nvPr>
        </p:nvSpPr>
        <p:spPr>
          <a:xfrm>
            <a:off x="457200" y="1981200"/>
            <a:ext cx="8229600" cy="3886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90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■"/>
              <a:defRPr/>
            </a:lvl1pPr>
            <a:lvl2pPr marL="742950" marR="0" indent="-143509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◻"/>
              <a:defRPr/>
            </a:lvl2pPr>
            <a:lvl3pPr marL="1143000" marR="0" indent="-129539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■"/>
              <a:defRPr/>
            </a:lvl3pPr>
            <a:lvl4pPr marL="1600200" marR="0" indent="-1397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Font typeface="Noto Symbol"/>
              <a:buChar char="◻"/>
              <a:defRPr/>
            </a:lvl4pPr>
            <a:lvl5pPr marL="2057400" marR="0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▪"/>
              <a:defRPr/>
            </a:lvl5pPr>
            <a:lvl6pPr marL="2514600" marR="0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▪"/>
              <a:defRPr/>
            </a:lvl6pPr>
            <a:lvl7pPr marL="3429000" marR="0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▪"/>
              <a:defRPr/>
            </a:lvl7pPr>
            <a:lvl8pPr marL="4800600" marR="0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▪"/>
              <a:defRPr/>
            </a:lvl8pPr>
            <a:lvl9pPr marL="6629400" marR="0" indent="-101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Font typeface="Noto Symbol"/>
              <a:buChar char="▪"/>
              <a:defRPr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dt" idx="10"/>
          </p:nvPr>
        </p:nvSpPr>
        <p:spPr>
          <a:xfrm>
            <a:off x="457200" y="6245225"/>
            <a:ext cx="2133599" cy="47624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1pPr>
            <a:lvl2pPr marL="4572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2pPr>
            <a:lvl3pPr marL="914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3pPr>
            <a:lvl4pPr marL="13716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4pPr>
            <a:lvl5pPr marL="1828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5pPr>
            <a:lvl6pPr marL="2286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6pPr>
            <a:lvl7pPr marL="32004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7pPr>
            <a:lvl8pPr marL="45720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8pPr>
            <a:lvl9pPr marL="6400800" marR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9" name="Shape 189"/>
          <p:cNvGrpSpPr/>
          <p:nvPr/>
        </p:nvGrpSpPr>
        <p:grpSpPr>
          <a:xfrm>
            <a:off x="-2001837" y="-249237"/>
            <a:ext cx="11145836" cy="7107236"/>
            <a:chOff x="-2001837" y="-249237"/>
            <a:chExt cx="11145836" cy="7107236"/>
          </a:xfrm>
        </p:grpSpPr>
        <p:sp>
          <p:nvSpPr>
            <p:cNvPr id="190" name="Shape 190"/>
            <p:cNvSpPr txBox="1"/>
            <p:nvPr/>
          </p:nvSpPr>
          <p:spPr>
            <a:xfrm>
              <a:off x="1752600" y="1600200"/>
              <a:ext cx="7391399" cy="5257799"/>
            </a:xfrm>
            <a:prstGeom prst="rect">
              <a:avLst/>
            </a:prstGeom>
            <a:gradFill>
              <a:gsLst>
                <a:gs pos="0">
                  <a:schemeClr val="lt2"/>
                </a:gs>
                <a:gs pos="50000">
                  <a:schemeClr val="lt1"/>
                </a:gs>
                <a:gs pos="100000">
                  <a:schemeClr val="lt2"/>
                </a:gs>
              </a:gsLst>
              <a:lin ang="2700000" scaled="0"/>
            </a:gradFill>
            <a:ln>
              <a:noFill/>
            </a:ln>
          </p:spPr>
          <p:txBody>
            <a:bodyPr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 baseline="0">
                <a:solidFill>
                  <a:schemeClr val="dk1"/>
                </a:solidFill>
                <a:latin typeface="Tahoma"/>
                <a:ea typeface="Tahoma"/>
                <a:cs typeface="Tahoma"/>
                <a:sym typeface="Tahoma"/>
              </a:endParaRPr>
            </a:p>
          </p:txBody>
        </p:sp>
        <p:grpSp>
          <p:nvGrpSpPr>
            <p:cNvPr id="191" name="Shape 191"/>
            <p:cNvGrpSpPr/>
            <p:nvPr/>
          </p:nvGrpSpPr>
          <p:grpSpPr>
            <a:xfrm>
              <a:off x="-2001837" y="-249237"/>
              <a:ext cx="11145836" cy="1889124"/>
              <a:chOff x="-2001837" y="-244475"/>
              <a:chExt cx="11145836" cy="1889124"/>
            </a:xfrm>
          </p:grpSpPr>
          <p:sp>
            <p:nvSpPr>
              <p:cNvPr id="192" name="Shape 192"/>
              <p:cNvSpPr/>
              <p:nvPr/>
            </p:nvSpPr>
            <p:spPr>
              <a:xfrm>
                <a:off x="0" y="6350"/>
                <a:ext cx="9143999" cy="1638299"/>
              </a:xfrm>
              <a:custGeom>
                <a:avLst/>
                <a:gdLst/>
                <a:ahLst/>
                <a:cxnLst/>
                <a:rect l="0" t="0" r="0" b="0"/>
                <a:pathLst>
                  <a:path w="4848" h="432" extrusionOk="0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>
                <a:noFill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 baseline="0">
                  <a:solidFill>
                    <a:schemeClr val="dk1"/>
                  </a:solidFill>
                  <a:latin typeface="Tahoma"/>
                  <a:ea typeface="Tahoma"/>
                  <a:cs typeface="Tahoma"/>
                  <a:sym typeface="Tahoma"/>
                </a:endParaRPr>
              </a:p>
            </p:txBody>
          </p:sp>
          <p:grpSp>
            <p:nvGrpSpPr>
              <p:cNvPr id="193" name="Shape 193"/>
              <p:cNvGrpSpPr/>
              <p:nvPr/>
            </p:nvGrpSpPr>
            <p:grpSpPr>
              <a:xfrm>
                <a:off x="528637" y="-14286"/>
                <a:ext cx="8216900" cy="1657349"/>
                <a:chOff x="528637" y="-14286"/>
                <a:chExt cx="8216900" cy="1657349"/>
              </a:xfrm>
            </p:grpSpPr>
            <p:sp>
              <p:nvSpPr>
                <p:cNvPr id="194" name="Shape 194"/>
                <p:cNvSpPr/>
                <p:nvPr/>
              </p:nvSpPr>
              <p:spPr>
                <a:xfrm>
                  <a:off x="5127625" y="1506537"/>
                  <a:ext cx="26986" cy="317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" h="23" extrusionOk="0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195" name="Shape 195"/>
                <p:cNvSpPr/>
                <p:nvPr/>
              </p:nvSpPr>
              <p:spPr>
                <a:xfrm>
                  <a:off x="5407025" y="1611312"/>
                  <a:ext cx="33337" cy="317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" h="23" extrusionOk="0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196" name="Shape 196"/>
                <p:cNvSpPr/>
                <p:nvPr/>
              </p:nvSpPr>
              <p:spPr>
                <a:xfrm>
                  <a:off x="4618037" y="1441450"/>
                  <a:ext cx="49211" cy="53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" h="42" extrusionOk="0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197" name="Shape 197"/>
                <p:cNvSpPr/>
                <p:nvPr/>
              </p:nvSpPr>
              <p:spPr>
                <a:xfrm>
                  <a:off x="4049712" y="1492250"/>
                  <a:ext cx="39686" cy="190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" h="16" extrusionOk="0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198" name="Shape 198"/>
                <p:cNvSpPr/>
                <p:nvPr/>
              </p:nvSpPr>
              <p:spPr>
                <a:xfrm>
                  <a:off x="3878262" y="1514475"/>
                  <a:ext cx="103186" cy="619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5" h="46" extrusionOk="0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199" name="Shape 199"/>
                <p:cNvSpPr/>
                <p:nvPr/>
              </p:nvSpPr>
              <p:spPr>
                <a:xfrm>
                  <a:off x="3770312" y="1511300"/>
                  <a:ext cx="107950" cy="619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" h="47" extrusionOk="0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0" name="Shape 200"/>
                <p:cNvSpPr/>
                <p:nvPr/>
              </p:nvSpPr>
              <p:spPr>
                <a:xfrm>
                  <a:off x="3186111" y="1173162"/>
                  <a:ext cx="561974" cy="3619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55" h="277" extrusionOk="0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1" name="Shape 201"/>
                <p:cNvSpPr/>
                <p:nvPr/>
              </p:nvSpPr>
              <p:spPr>
                <a:xfrm>
                  <a:off x="3527425" y="1149350"/>
                  <a:ext cx="249236" cy="2651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56" h="206" extrusionOk="0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2" name="Shape 202"/>
                <p:cNvSpPr/>
                <p:nvPr/>
              </p:nvSpPr>
              <p:spPr>
                <a:xfrm>
                  <a:off x="3770312" y="1270000"/>
                  <a:ext cx="174624" cy="507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09" h="38" extrusionOk="0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3" name="Shape 203"/>
                <p:cNvSpPr/>
                <p:nvPr/>
              </p:nvSpPr>
              <p:spPr>
                <a:xfrm>
                  <a:off x="3762375" y="1331912"/>
                  <a:ext cx="119062" cy="1333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" h="104" extrusionOk="0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4" name="Shape 204"/>
                <p:cNvSpPr/>
                <p:nvPr/>
              </p:nvSpPr>
              <p:spPr>
                <a:xfrm>
                  <a:off x="3963987" y="1258887"/>
                  <a:ext cx="58736" cy="77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7" h="61" extrusionOk="0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5" name="Shape 205"/>
                <p:cNvSpPr/>
                <p:nvPr/>
              </p:nvSpPr>
              <p:spPr>
                <a:xfrm>
                  <a:off x="3978275" y="1379537"/>
                  <a:ext cx="74612" cy="38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9" h="29" extrusionOk="0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6" name="Shape 206"/>
                <p:cNvSpPr/>
                <p:nvPr/>
              </p:nvSpPr>
              <p:spPr>
                <a:xfrm>
                  <a:off x="4056062" y="1320800"/>
                  <a:ext cx="96836" cy="666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1" h="48" extrusionOk="0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7" name="Shape 207"/>
                <p:cNvSpPr/>
                <p:nvPr/>
              </p:nvSpPr>
              <p:spPr>
                <a:xfrm>
                  <a:off x="4083050" y="1352550"/>
                  <a:ext cx="454025" cy="2365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86" h="182" extrusionOk="0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8" name="Shape 208"/>
                <p:cNvSpPr/>
                <p:nvPr/>
              </p:nvSpPr>
              <p:spPr>
                <a:xfrm>
                  <a:off x="4476750" y="1374775"/>
                  <a:ext cx="123825" cy="1016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8" h="78" extrusionOk="0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09" name="Shape 209"/>
                <p:cNvSpPr/>
                <p:nvPr/>
              </p:nvSpPr>
              <p:spPr>
                <a:xfrm>
                  <a:off x="4737100" y="1162050"/>
                  <a:ext cx="30162" cy="22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" h="18" extrusionOk="0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0" name="Shape 210"/>
                <p:cNvSpPr/>
                <p:nvPr/>
              </p:nvSpPr>
              <p:spPr>
                <a:xfrm>
                  <a:off x="4894262" y="1317625"/>
                  <a:ext cx="41275" cy="301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6" h="22" extrusionOk="0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1" name="Shape 211"/>
                <p:cNvSpPr/>
                <p:nvPr/>
              </p:nvSpPr>
              <p:spPr>
                <a:xfrm>
                  <a:off x="4391025" y="968375"/>
                  <a:ext cx="30162" cy="19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" h="15" extrusionOk="0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2" name="Shape 212"/>
                <p:cNvSpPr/>
                <p:nvPr/>
              </p:nvSpPr>
              <p:spPr>
                <a:xfrm>
                  <a:off x="4127500" y="1130300"/>
                  <a:ext cx="30162" cy="190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" h="15" extrusionOk="0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3" name="Shape 213"/>
                <p:cNvSpPr/>
                <p:nvPr/>
              </p:nvSpPr>
              <p:spPr>
                <a:xfrm>
                  <a:off x="3836987" y="1079500"/>
                  <a:ext cx="127000" cy="1047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0" h="80" extrusionOk="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4" name="Shape 214"/>
                <p:cNvSpPr/>
                <p:nvPr/>
              </p:nvSpPr>
              <p:spPr>
                <a:xfrm>
                  <a:off x="3795712" y="858837"/>
                  <a:ext cx="149225" cy="225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4" h="174" extrusionOk="0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5" name="Shape 215"/>
                <p:cNvSpPr/>
                <p:nvPr/>
              </p:nvSpPr>
              <p:spPr>
                <a:xfrm>
                  <a:off x="3833812" y="1022350"/>
                  <a:ext cx="50800" cy="65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" h="50" extrusionOk="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6" name="Shape 216"/>
                <p:cNvSpPr/>
                <p:nvPr/>
              </p:nvSpPr>
              <p:spPr>
                <a:xfrm>
                  <a:off x="3729037" y="1038225"/>
                  <a:ext cx="71437" cy="650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" h="50" extrusionOk="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7" name="Shape 217"/>
                <p:cNvSpPr/>
                <p:nvPr/>
              </p:nvSpPr>
              <p:spPr>
                <a:xfrm>
                  <a:off x="7632700" y="947737"/>
                  <a:ext cx="1112837" cy="6953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1" h="281" extrusionOk="0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8" name="Shape 218"/>
                <p:cNvSpPr/>
                <p:nvPr/>
              </p:nvSpPr>
              <p:spPr>
                <a:xfrm>
                  <a:off x="6159500" y="-11112"/>
                  <a:ext cx="1562100" cy="10985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84" h="844" extrusionOk="0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19" name="Shape 219"/>
                <p:cNvSpPr/>
                <p:nvPr/>
              </p:nvSpPr>
              <p:spPr>
                <a:xfrm>
                  <a:off x="5678487" y="777875"/>
                  <a:ext cx="57150" cy="6191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" h="48" extrusionOk="0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0" name="Shape 220"/>
                <p:cNvSpPr/>
                <p:nvPr/>
              </p:nvSpPr>
              <p:spPr>
                <a:xfrm>
                  <a:off x="5634037" y="754062"/>
                  <a:ext cx="60325" cy="46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6" h="37" extrusionOk="0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1" name="Shape 221"/>
                <p:cNvSpPr/>
                <p:nvPr/>
              </p:nvSpPr>
              <p:spPr>
                <a:xfrm>
                  <a:off x="7439025" y="625475"/>
                  <a:ext cx="271462" cy="1285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70" h="96" extrusionOk="0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2" name="Shape 222"/>
                <p:cNvSpPr/>
                <p:nvPr/>
              </p:nvSpPr>
              <p:spPr>
                <a:xfrm>
                  <a:off x="7726361" y="730250"/>
                  <a:ext cx="219075" cy="58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" h="44" extrusionOk="0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3" name="Shape 223"/>
                <p:cNvSpPr/>
                <p:nvPr/>
              </p:nvSpPr>
              <p:spPr>
                <a:xfrm>
                  <a:off x="7610475" y="762000"/>
                  <a:ext cx="88899" cy="539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" h="42" extrusionOk="0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4" name="Shape 224"/>
                <p:cNvSpPr/>
                <p:nvPr/>
              </p:nvSpPr>
              <p:spPr>
                <a:xfrm>
                  <a:off x="7551736" y="595312"/>
                  <a:ext cx="58736" cy="698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9" h="52" extrusionOk="0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5" name="Shape 225"/>
                <p:cNvSpPr/>
                <p:nvPr/>
              </p:nvSpPr>
              <p:spPr>
                <a:xfrm>
                  <a:off x="8023225" y="804862"/>
                  <a:ext cx="71436" cy="1047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" h="80" extrusionOk="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6" name="Shape 226"/>
                <p:cNvSpPr/>
                <p:nvPr/>
              </p:nvSpPr>
              <p:spPr>
                <a:xfrm>
                  <a:off x="6762750" y="9525"/>
                  <a:ext cx="762000" cy="1587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23" h="64" extrusionOk="0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7" name="Shape 227"/>
                <p:cNvSpPr/>
                <p:nvPr/>
              </p:nvSpPr>
              <p:spPr>
                <a:xfrm>
                  <a:off x="6088062" y="4761"/>
                  <a:ext cx="708025" cy="777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00" h="31" extrusionOk="0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8" name="Shape 228"/>
                <p:cNvSpPr/>
                <p:nvPr/>
              </p:nvSpPr>
              <p:spPr>
                <a:xfrm>
                  <a:off x="4529137" y="117475"/>
                  <a:ext cx="66675" cy="396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1" h="29" extrusionOk="0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29" name="Shape 229"/>
                <p:cNvSpPr/>
                <p:nvPr/>
              </p:nvSpPr>
              <p:spPr>
                <a:xfrm>
                  <a:off x="2705100" y="4761"/>
                  <a:ext cx="1622424" cy="5905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6" h="152" extrusionOk="0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0" name="Shape 230"/>
                <p:cNvSpPr/>
                <p:nvPr/>
              </p:nvSpPr>
              <p:spPr>
                <a:xfrm>
                  <a:off x="4332287" y="-14286"/>
                  <a:ext cx="74611" cy="2127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7" h="165" extrusionOk="0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1" name="Shape 231"/>
                <p:cNvSpPr/>
                <p:nvPr/>
              </p:nvSpPr>
              <p:spPr>
                <a:xfrm>
                  <a:off x="4287837" y="163511"/>
                  <a:ext cx="219075" cy="1333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8" h="103" extrusionOk="0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2" name="Shape 232"/>
                <p:cNvSpPr/>
                <p:nvPr/>
              </p:nvSpPr>
              <p:spPr>
                <a:xfrm>
                  <a:off x="4052887" y="288925"/>
                  <a:ext cx="296862" cy="27940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88" h="214" extrusionOk="0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3" name="Shape 233"/>
                <p:cNvSpPr/>
                <p:nvPr/>
              </p:nvSpPr>
              <p:spPr>
                <a:xfrm>
                  <a:off x="4249737" y="369887"/>
                  <a:ext cx="22224" cy="1587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3" h="13" extrusionOk="0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4" name="Shape 234"/>
                <p:cNvSpPr/>
                <p:nvPr/>
              </p:nvSpPr>
              <p:spPr>
                <a:xfrm>
                  <a:off x="2582861" y="560387"/>
                  <a:ext cx="1290637" cy="733424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812" h="564" extrusionOk="0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5" name="Shape 235"/>
                <p:cNvSpPr/>
                <p:nvPr/>
              </p:nvSpPr>
              <p:spPr>
                <a:xfrm>
                  <a:off x="2809875" y="1065212"/>
                  <a:ext cx="71437" cy="11271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3" h="85" extrusionOk="0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6" name="Shape 236"/>
                <p:cNvSpPr/>
                <p:nvPr/>
              </p:nvSpPr>
              <p:spPr>
                <a:xfrm>
                  <a:off x="3800475" y="684212"/>
                  <a:ext cx="66674" cy="93662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" h="74" extrusionOk="0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7" name="Shape 237"/>
                <p:cNvSpPr/>
                <p:nvPr/>
              </p:nvSpPr>
              <p:spPr>
                <a:xfrm>
                  <a:off x="3989387" y="638175"/>
                  <a:ext cx="33337" cy="38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0" h="30" extrusionOk="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8" name="Shape 238"/>
                <p:cNvSpPr/>
                <p:nvPr/>
              </p:nvSpPr>
              <p:spPr>
                <a:xfrm>
                  <a:off x="528637" y="268287"/>
                  <a:ext cx="1611312" cy="13747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82" h="557" extrusionOk="0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39" name="Shape 239"/>
                <p:cNvSpPr/>
                <p:nvPr/>
              </p:nvSpPr>
              <p:spPr>
                <a:xfrm>
                  <a:off x="1154112" y="785812"/>
                  <a:ext cx="606425" cy="85724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57" h="347" extrusionOk="0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0" name="Shape 240"/>
                <p:cNvSpPr/>
                <p:nvPr/>
              </p:nvSpPr>
              <p:spPr>
                <a:xfrm>
                  <a:off x="2222500" y="1422400"/>
                  <a:ext cx="25399" cy="4603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9" h="37" extrusionOk="0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1" name="Shape 241"/>
                <p:cNvSpPr/>
                <p:nvPr/>
              </p:nvSpPr>
              <p:spPr>
                <a:xfrm>
                  <a:off x="2189161" y="979487"/>
                  <a:ext cx="33337" cy="26986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2" h="20" extrusionOk="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2" name="Shape 242"/>
                <p:cNvSpPr/>
                <p:nvPr/>
              </p:nvSpPr>
              <p:spPr>
                <a:xfrm>
                  <a:off x="719137" y="436562"/>
                  <a:ext cx="92075" cy="38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7" h="30" extrusionOk="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3" name="Shape 243"/>
                <p:cNvSpPr/>
                <p:nvPr/>
              </p:nvSpPr>
              <p:spPr>
                <a:xfrm>
                  <a:off x="1843086" y="79375"/>
                  <a:ext cx="1096962" cy="9032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693" h="696" extrusionOk="0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4" name="Shape 244"/>
                <p:cNvSpPr/>
                <p:nvPr/>
              </p:nvSpPr>
              <p:spPr>
                <a:xfrm>
                  <a:off x="1093787" y="9525"/>
                  <a:ext cx="2200275" cy="3682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931" h="149" extrusionOk="0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5" name="Shape 245"/>
                <p:cNvSpPr/>
                <p:nvPr/>
              </p:nvSpPr>
              <p:spPr>
                <a:xfrm>
                  <a:off x="1541462" y="144461"/>
                  <a:ext cx="47625" cy="3968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" h="30" extrusionOk="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6" name="Shape 246"/>
                <p:cNvSpPr/>
                <p:nvPr/>
              </p:nvSpPr>
              <p:spPr>
                <a:xfrm>
                  <a:off x="1484312" y="198436"/>
                  <a:ext cx="71436" cy="4286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4" h="32" extrusionOk="0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7" name="Shape 247"/>
                <p:cNvSpPr/>
                <p:nvPr/>
              </p:nvSpPr>
              <p:spPr>
                <a:xfrm>
                  <a:off x="1716086" y="358775"/>
                  <a:ext cx="119062" cy="2222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76" h="18" extrusionOk="0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8" name="Shape 248"/>
                <p:cNvSpPr/>
                <p:nvPr/>
              </p:nvSpPr>
              <p:spPr>
                <a:xfrm>
                  <a:off x="1920875" y="354012"/>
                  <a:ext cx="66675" cy="58737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42" h="44" extrusionOk="0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  <p:sp>
              <p:nvSpPr>
                <p:cNvPr id="249" name="Shape 249"/>
                <p:cNvSpPr/>
                <p:nvPr/>
              </p:nvSpPr>
              <p:spPr>
                <a:xfrm>
                  <a:off x="1373187" y="195261"/>
                  <a:ext cx="52387" cy="38099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31" h="30" extrusionOk="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>
                  <a:noFill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 baseline="0">
                    <a:solidFill>
                      <a:schemeClr val="dk1"/>
                    </a:solidFill>
                    <a:latin typeface="Tahoma"/>
                    <a:ea typeface="Tahoma"/>
                    <a:cs typeface="Tahoma"/>
                    <a:sym typeface="Tahoma"/>
                  </a:endParaRPr>
                </a:p>
              </p:txBody>
            </p:sp>
          </p:grpSp>
          <p:grpSp>
            <p:nvGrpSpPr>
              <p:cNvPr id="250" name="Shape 250"/>
              <p:cNvGrpSpPr/>
              <p:nvPr/>
            </p:nvGrpSpPr>
            <p:grpSpPr>
              <a:xfrm>
                <a:off x="11111" y="-244475"/>
                <a:ext cx="9110661" cy="663574"/>
                <a:chOff x="1676400" y="176211"/>
                <a:chExt cx="3886200" cy="663574"/>
              </a:xfrm>
            </p:grpSpPr>
            <p:cxnSp>
              <p:nvCxnSpPr>
                <p:cNvPr id="251" name="Shape 251"/>
                <p:cNvCxnSpPr/>
                <p:nvPr/>
              </p:nvCxnSpPr>
              <p:spPr>
                <a:xfrm>
                  <a:off x="1676400" y="527050"/>
                  <a:ext cx="38862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2" name="Shape 252"/>
                <p:cNvCxnSpPr/>
                <p:nvPr/>
              </p:nvCxnSpPr>
              <p:spPr>
                <a:xfrm>
                  <a:off x="199072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3" name="Shape 253"/>
                <p:cNvCxnSpPr/>
                <p:nvPr/>
              </p:nvCxnSpPr>
              <p:spPr>
                <a:xfrm>
                  <a:off x="235267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4" name="Shape 254"/>
                <p:cNvCxnSpPr/>
                <p:nvPr/>
              </p:nvCxnSpPr>
              <p:spPr>
                <a:xfrm>
                  <a:off x="271462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5" name="Shape 255"/>
                <p:cNvCxnSpPr/>
                <p:nvPr/>
              </p:nvCxnSpPr>
              <p:spPr>
                <a:xfrm>
                  <a:off x="307657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6" name="Shape 256"/>
                <p:cNvCxnSpPr/>
                <p:nvPr/>
              </p:nvCxnSpPr>
              <p:spPr>
                <a:xfrm>
                  <a:off x="343852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7" name="Shape 257"/>
                <p:cNvCxnSpPr/>
                <p:nvPr/>
              </p:nvCxnSpPr>
              <p:spPr>
                <a:xfrm>
                  <a:off x="380047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8" name="Shape 258"/>
                <p:cNvCxnSpPr/>
                <p:nvPr/>
              </p:nvCxnSpPr>
              <p:spPr>
                <a:xfrm>
                  <a:off x="416242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59" name="Shape 259"/>
                <p:cNvCxnSpPr/>
                <p:nvPr/>
              </p:nvCxnSpPr>
              <p:spPr>
                <a:xfrm>
                  <a:off x="452437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0" name="Shape 260"/>
                <p:cNvCxnSpPr/>
                <p:nvPr/>
              </p:nvCxnSpPr>
              <p:spPr>
                <a:xfrm>
                  <a:off x="488632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1" name="Shape 261"/>
                <p:cNvCxnSpPr/>
                <p:nvPr/>
              </p:nvCxnSpPr>
              <p:spPr>
                <a:xfrm>
                  <a:off x="5248275" y="176211"/>
                  <a:ext cx="0" cy="66357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fol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</p:grpSp>
          <p:grpSp>
            <p:nvGrpSpPr>
              <p:cNvPr id="262" name="Shape 262"/>
              <p:cNvGrpSpPr/>
              <p:nvPr/>
            </p:nvGrpSpPr>
            <p:grpSpPr>
              <a:xfrm>
                <a:off x="-2001837" y="-1587"/>
                <a:ext cx="3330575" cy="1635127"/>
                <a:chOff x="1917700" y="173037"/>
                <a:chExt cx="3330575" cy="671513"/>
              </a:xfrm>
            </p:grpSpPr>
            <p:cxnSp>
              <p:nvCxnSpPr>
                <p:cNvPr id="263" name="Shape 263"/>
                <p:cNvCxnSpPr/>
                <p:nvPr/>
              </p:nvCxnSpPr>
              <p:spPr>
                <a:xfrm>
                  <a:off x="4524375" y="174625"/>
                  <a:ext cx="0" cy="22542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4" name="Shape 264"/>
                <p:cNvCxnSpPr/>
                <p:nvPr/>
              </p:nvCxnSpPr>
              <p:spPr>
                <a:xfrm>
                  <a:off x="4718050" y="527050"/>
                  <a:ext cx="111125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5" name="Shape 265"/>
                <p:cNvCxnSpPr/>
                <p:nvPr/>
              </p:nvCxnSpPr>
              <p:spPr>
                <a:xfrm>
                  <a:off x="4886325" y="555625"/>
                  <a:ext cx="0" cy="4445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6" name="Shape 266"/>
                <p:cNvCxnSpPr/>
                <p:nvPr/>
              </p:nvCxnSpPr>
              <p:spPr>
                <a:xfrm>
                  <a:off x="5248275" y="714375"/>
                  <a:ext cx="0" cy="125412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7" name="Shape 267"/>
                <p:cNvCxnSpPr/>
                <p:nvPr/>
              </p:nvCxnSpPr>
              <p:spPr>
                <a:xfrm>
                  <a:off x="3438525" y="180975"/>
                  <a:ext cx="0" cy="9842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8" name="Shape 268"/>
                <p:cNvCxnSpPr/>
                <p:nvPr/>
              </p:nvCxnSpPr>
              <p:spPr>
                <a:xfrm>
                  <a:off x="3076575" y="176211"/>
                  <a:ext cx="0" cy="534987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69" name="Shape 269"/>
                <p:cNvCxnSpPr/>
                <p:nvPr/>
              </p:nvCxnSpPr>
              <p:spPr>
                <a:xfrm rot="10800000">
                  <a:off x="3035300" y="527050"/>
                  <a:ext cx="107949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0" name="Shape 270"/>
                <p:cNvCxnSpPr/>
                <p:nvPr/>
              </p:nvCxnSpPr>
              <p:spPr>
                <a:xfrm>
                  <a:off x="2822575" y="527050"/>
                  <a:ext cx="9525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1" name="Shape 271"/>
                <p:cNvCxnSpPr/>
                <p:nvPr/>
              </p:nvCxnSpPr>
              <p:spPr>
                <a:xfrm rot="10800000">
                  <a:off x="2505074" y="527050"/>
                  <a:ext cx="130175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2" name="Shape 272"/>
                <p:cNvCxnSpPr/>
                <p:nvPr/>
              </p:nvCxnSpPr>
              <p:spPr>
                <a:xfrm>
                  <a:off x="1917700" y="527050"/>
                  <a:ext cx="552449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3" name="Shape 273"/>
                <p:cNvCxnSpPr/>
                <p:nvPr/>
              </p:nvCxnSpPr>
              <p:spPr>
                <a:xfrm>
                  <a:off x="2349500" y="371475"/>
                  <a:ext cx="0" cy="473075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4" name="Shape 274"/>
                <p:cNvCxnSpPr/>
                <p:nvPr/>
              </p:nvCxnSpPr>
              <p:spPr>
                <a:xfrm>
                  <a:off x="1990725" y="400050"/>
                  <a:ext cx="0" cy="24764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5" name="Shape 275"/>
                <p:cNvCxnSpPr/>
                <p:nvPr/>
              </p:nvCxnSpPr>
              <p:spPr>
                <a:xfrm rot="10800000">
                  <a:off x="2352675" y="173037"/>
                  <a:ext cx="0" cy="42861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6" name="Shape 276"/>
                <p:cNvCxnSpPr/>
                <p:nvPr/>
              </p:nvCxnSpPr>
              <p:spPr>
                <a:xfrm>
                  <a:off x="2714625" y="285750"/>
                  <a:ext cx="0" cy="152399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  <p:cxnSp>
              <p:nvCxnSpPr>
                <p:cNvPr id="277" name="Shape 277"/>
                <p:cNvCxnSpPr/>
                <p:nvPr/>
              </p:nvCxnSpPr>
              <p:spPr>
                <a:xfrm rot="10800000">
                  <a:off x="2714625" y="176212"/>
                  <a:ext cx="0" cy="34924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hlink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cxnSp>
          </p:grpSp>
        </p:grpSp>
        <p:pic>
          <p:nvPicPr>
            <p:cNvPr id="278" name="Shape 27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33400" y="2486025"/>
              <a:ext cx="1095375" cy="101917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79" name="Shape 279"/>
          <p:cNvSpPr txBox="1">
            <a:spLocks noGrp="1"/>
          </p:cNvSpPr>
          <p:nvPr>
            <p:ph type="title"/>
          </p:nvPr>
        </p:nvSpPr>
        <p:spPr>
          <a:xfrm>
            <a:off x="246062" y="930275"/>
            <a:ext cx="7772400" cy="1143000"/>
          </a:xfrm>
          <a:prstGeom prst="rect">
            <a:avLst/>
          </a:prstGeom>
          <a:solidFill>
            <a:schemeClr val="hlink"/>
          </a:solidFill>
          <a:ln>
            <a:noFill/>
          </a:ln>
        </p:spPr>
        <p:txBody>
          <a:bodyPr lIns="91425" tIns="91425" rIns="91425" bIns="91425" anchor="ctr" anchorCtr="0"/>
          <a:lstStyle>
            <a:lvl1pPr marL="0" marR="0" indent="0" algn="l" rtl="0">
              <a:spcBef>
                <a:spcPts val="0"/>
              </a:spcBef>
              <a:spcAft>
                <a:spcPts val="0"/>
              </a:spcAft>
              <a:defRPr/>
            </a:lvl1pPr>
            <a:lvl2pPr marL="0" marR="0" indent="0" algn="l" rtl="0">
              <a:spcBef>
                <a:spcPts val="0"/>
              </a:spcBef>
              <a:spcAft>
                <a:spcPts val="0"/>
              </a:spcAft>
              <a:defRPr/>
            </a:lvl2pPr>
            <a:lvl3pPr marL="0" marR="0" indent="0" algn="l" rtl="0">
              <a:spcBef>
                <a:spcPts val="0"/>
              </a:spcBef>
              <a:spcAft>
                <a:spcPts val="0"/>
              </a:spcAft>
              <a:defRPr/>
            </a:lvl3pPr>
            <a:lvl4pPr marL="0" marR="0" indent="0" algn="l" rtl="0">
              <a:spcBef>
                <a:spcPts val="0"/>
              </a:spcBef>
              <a:spcAft>
                <a:spcPts val="0"/>
              </a:spcAft>
              <a:defRPr/>
            </a:lvl4pPr>
            <a:lvl5pPr marL="0" marR="0" indent="0" algn="l" rtl="0">
              <a:spcBef>
                <a:spcPts val="0"/>
              </a:spcBef>
              <a:spcAft>
                <a:spcPts val="0"/>
              </a:spcAft>
              <a:defRPr/>
            </a:lvl5pPr>
            <a:lvl6pPr marL="457200" marR="0" indent="0" algn="l" rtl="0">
              <a:spcBef>
                <a:spcPts val="0"/>
              </a:spcBef>
              <a:spcAft>
                <a:spcPts val="0"/>
              </a:spcAft>
              <a:defRPr/>
            </a:lvl6pPr>
            <a:lvl7pPr marL="914400" marR="0" indent="0" algn="l" rtl="0">
              <a:spcBef>
                <a:spcPts val="0"/>
              </a:spcBef>
              <a:spcAft>
                <a:spcPts val="0"/>
              </a:spcAft>
              <a:defRPr/>
            </a:lvl7pPr>
            <a:lvl8pPr marL="1371600" marR="0" indent="0" algn="l" rtl="0">
              <a:spcBef>
                <a:spcPts val="0"/>
              </a:spcBef>
              <a:spcAft>
                <a:spcPts val="0"/>
              </a:spcAft>
              <a:defRPr/>
            </a:lvl8pPr>
            <a:lvl9pPr marL="1828800" marR="0" indent="0" algn="l" rtl="0">
              <a:spcBef>
                <a:spcPts val="0"/>
              </a:spcBef>
              <a:spcAft>
                <a:spcPts val="0"/>
              </a:spcAft>
              <a:defRPr/>
            </a:lvl9pPr>
          </a:lstStyle>
          <a:p>
            <a:endParaRPr/>
          </a:p>
        </p:txBody>
      </p:sp>
      <p:sp>
        <p:nvSpPr>
          <p:cNvPr id="280" name="Shape 280"/>
          <p:cNvSpPr txBox="1">
            <a:spLocks noGrp="1"/>
          </p:cNvSpPr>
          <p:nvPr>
            <p:ph type="body" idx="1"/>
          </p:nvPr>
        </p:nvSpPr>
        <p:spPr>
          <a:xfrm>
            <a:off x="685800" y="2147886"/>
            <a:ext cx="7772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indent="-1397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1pPr>
            <a:lvl2pPr marL="742950" marR="0" indent="-180975" algn="l" rtl="0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▫"/>
              <a:defRPr/>
            </a:lvl2pPr>
            <a:lvl3pPr marL="1143000" marR="0" indent="-101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Noto Symbol"/>
              <a:buChar char="▪"/>
              <a:defRPr/>
            </a:lvl3pPr>
            <a:lvl4pPr marL="16002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◦"/>
              <a:defRPr/>
            </a:lvl4pPr>
            <a:lvl5pPr marL="20574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5pPr>
            <a:lvl6pPr marL="25146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6pPr>
            <a:lvl7pPr marL="29718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7pPr>
            <a:lvl8pPr marL="34290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8pPr>
            <a:lvl9pPr marL="3886200" marR="0" indent="-1143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Tahoma"/>
              <a:buChar char="•"/>
              <a:defRPr/>
            </a:lvl9pPr>
          </a:lstStyle>
          <a:p>
            <a:endParaRPr/>
          </a:p>
        </p:txBody>
      </p:sp>
      <p:sp>
        <p:nvSpPr>
          <p:cNvPr id="281" name="Shape 281"/>
          <p:cNvSpPr txBox="1">
            <a:spLocks noGrp="1"/>
          </p:cNvSpPr>
          <p:nvPr>
            <p:ph type="dt" idx="10"/>
          </p:nvPr>
        </p:nvSpPr>
        <p:spPr>
          <a:xfrm>
            <a:off x="5334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2" name="Shape 282"/>
          <p:cNvSpPr txBox="1">
            <a:spLocks noGrp="1"/>
          </p:cNvSpPr>
          <p:nvPr>
            <p:ph type="ftr" idx="11"/>
          </p:nvPr>
        </p:nvSpPr>
        <p:spPr>
          <a:xfrm>
            <a:off x="32004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indent="0" algn="l" rtl="0">
              <a:spcBef>
                <a:spcPts val="0"/>
              </a:spcBef>
              <a:defRPr/>
            </a:lvl1pPr>
            <a:lvl2pPr marL="457200" marR="0" indent="0" algn="l" rtl="0">
              <a:spcBef>
                <a:spcPts val="0"/>
              </a:spcBef>
              <a:defRPr/>
            </a:lvl2pPr>
            <a:lvl3pPr marL="914400" marR="0" indent="0" algn="l" rtl="0">
              <a:spcBef>
                <a:spcPts val="0"/>
              </a:spcBef>
              <a:defRPr/>
            </a:lvl3pPr>
            <a:lvl4pPr marL="1371600" marR="0" indent="0" algn="l" rtl="0">
              <a:spcBef>
                <a:spcPts val="0"/>
              </a:spcBef>
              <a:defRPr/>
            </a:lvl4pPr>
            <a:lvl5pPr marL="1828800" marR="0" indent="0" algn="l" rtl="0">
              <a:spcBef>
                <a:spcPts val="0"/>
              </a:spcBef>
              <a:defRPr/>
            </a:lvl5pPr>
            <a:lvl6pPr marL="2286000" marR="0" indent="0" algn="l" rtl="0">
              <a:spcBef>
                <a:spcPts val="0"/>
              </a:spcBef>
              <a:defRPr/>
            </a:lvl6pPr>
            <a:lvl7pPr marL="2743200" marR="0" indent="0" algn="l" rtl="0">
              <a:spcBef>
                <a:spcPts val="0"/>
              </a:spcBef>
              <a:defRPr/>
            </a:lvl7pPr>
            <a:lvl8pPr marL="3200400" marR="0" indent="0" algn="l" rtl="0">
              <a:spcBef>
                <a:spcPts val="0"/>
              </a:spcBef>
              <a:defRPr/>
            </a:lvl8pPr>
            <a:lvl9pPr marL="3657600" marR="0" indent="0" algn="l" rtl="0"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283" name="Shape 283"/>
          <p:cNvSpPr txBox="1">
            <a:spLocks noGrp="1"/>
          </p:cNvSpPr>
          <p:nvPr>
            <p:ph type="sldNum" idx="12"/>
          </p:nvPr>
        </p:nvSpPr>
        <p:spPr>
          <a:xfrm>
            <a:off x="6858000" y="6248400"/>
            <a:ext cx="19049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Times New Roman"/>
              <a:buNone/>
            </a:pPr>
            <a:fld id="{00000000-1234-1234-1234-123412341234}" type="slidenum">
              <a:rPr lang="en-US" sz="1400" b="0" i="0" u="none" strike="noStrike" cap="none" baseline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lang="en-US" sz="1400" b="0" i="0" u="none" strike="noStrike" cap="none" baseline="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png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g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hape 2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2121" y="1890667"/>
            <a:ext cx="3311352" cy="39035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Shape 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1600" y="6705600"/>
            <a:ext cx="152399" cy="15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Картина 1" descr="https://encrypted-tbn2.gstatic.com/images?q=tbn:ANd9GcTs6HC8YFsHSDNN0mtB6v7LFP1AU_YILiDBxbaPRBWyfx35MRigokyVDas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09" y="0"/>
            <a:ext cx="2959100" cy="98072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3733884" y="5933048"/>
            <a:ext cx="55013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4239895" algn="l"/>
              </a:tabLst>
            </a:pPr>
            <a:r>
              <a:rPr lang="en-GB" sz="1800" b="1" cap="all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SPORTS SCHOOL GEORGI STOIKOV RAKOVSKI, </a:t>
            </a:r>
            <a:r>
              <a:rPr lang="en-GB" sz="1800" b="1" cap="all" dirty="0" err="1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dobrich</a:t>
            </a:r>
            <a:r>
              <a:rPr lang="en-GB" sz="1800" b="1" cap="all" dirty="0">
                <a:solidFill>
                  <a:srgbClr val="FF000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, Bulgaria</a:t>
            </a:r>
          </a:p>
        </p:txBody>
      </p:sp>
      <p:pic>
        <p:nvPicPr>
          <p:cNvPr id="14" name="Picture 7" descr="stefk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7"/>
          <a:stretch>
            <a:fillRect/>
          </a:stretch>
        </p:blipFill>
        <p:spPr bwMode="auto">
          <a:xfrm>
            <a:off x="7051674" y="2852936"/>
            <a:ext cx="2016125" cy="2201862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Hristo Stoichkov recieves Golden Ball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865" y="2849761"/>
            <a:ext cx="2021417" cy="2205037"/>
          </a:xfrm>
          <a:prstGeom prst="rect">
            <a:avLst/>
          </a:prstGeom>
          <a:noFill/>
          <a:ln w="2857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Shape 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Shape 40"/>
          <p:cNvSpPr/>
          <p:nvPr/>
        </p:nvSpPr>
        <p:spPr>
          <a:xfrm>
            <a:off x="685800" y="2133600"/>
            <a:ext cx="7791450" cy="35052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  <a:t>Bulgaria's most </a:t>
            </a:r>
            <a:b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</a:br>
            <a: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  <a:t>renowned </a:t>
            </a:r>
            <a:b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</a:br>
            <a: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  <a:t>sports people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Shape 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Shape 46"/>
          <p:cNvSpPr/>
          <p:nvPr/>
        </p:nvSpPr>
        <p:spPr>
          <a:xfrm>
            <a:off x="1600200" y="1676400"/>
            <a:ext cx="6229349" cy="14382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0">
                <a:ln w="1905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00CC00"/>
                    </a:gs>
                    <a:gs pos="100000">
                      <a:schemeClr val="lt1"/>
                    </a:gs>
                  </a:gsLst>
                  <a:lin ang="13500000" scaled="0"/>
                </a:gradFill>
                <a:latin typeface="Arial"/>
              </a:rPr>
              <a:t>S T E F K A</a:t>
            </a:r>
          </a:p>
        </p:txBody>
      </p:sp>
      <p:sp>
        <p:nvSpPr>
          <p:cNvPr id="47" name="Shape 47"/>
          <p:cNvSpPr/>
          <p:nvPr/>
        </p:nvSpPr>
        <p:spPr>
          <a:xfrm>
            <a:off x="228600" y="4267200"/>
            <a:ext cx="8677274" cy="1785936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1">
                <a:ln w="1905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FF0000"/>
                    </a:gs>
                    <a:gs pos="100000">
                      <a:srgbClr val="00CC00"/>
                    </a:gs>
                  </a:gsLst>
                  <a:lin ang="13500000" scaled="0"/>
                </a:gradFill>
                <a:latin typeface="Arial"/>
              </a:rPr>
              <a:t>K O S T A D I N O V A</a:t>
            </a:r>
          </a:p>
        </p:txBody>
      </p:sp>
      <p:pic>
        <p:nvPicPr>
          <p:cNvPr id="48" name="Shape 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7800" y="6781800"/>
            <a:ext cx="76199" cy="7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Shape 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Shape 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95600" y="2819400"/>
            <a:ext cx="6076950" cy="3800474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Shape 55"/>
          <p:cNvSpPr txBox="1"/>
          <p:nvPr/>
        </p:nvSpPr>
        <p:spPr>
          <a:xfrm>
            <a:off x="838200" y="533400"/>
            <a:ext cx="7696199" cy="10382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❑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name: STEFKA GEORGIEVA KOSTADINOVA</a:t>
            </a:r>
          </a:p>
          <a:p>
            <a:pPr marL="0" marR="0" lvl="0" indent="0" algn="l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❑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date and place of birth: 25 March, 1965, town of Plovdiv</a:t>
            </a:r>
          </a:p>
        </p:txBody>
      </p:sp>
      <p:sp>
        <p:nvSpPr>
          <p:cNvPr id="56" name="Shape 56"/>
          <p:cNvSpPr txBox="1"/>
          <p:nvPr/>
        </p:nvSpPr>
        <p:spPr>
          <a:xfrm>
            <a:off x="152400" y="3200400"/>
            <a:ext cx="2666999" cy="11588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000" b="1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Occupation:  	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ahoma"/>
              <a:buNone/>
            </a:pP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	high jumper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Shape 6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Shape 6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2057400"/>
            <a:ext cx="3338511" cy="44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Shape 63"/>
          <p:cNvSpPr txBox="1"/>
          <p:nvPr/>
        </p:nvSpPr>
        <p:spPr>
          <a:xfrm>
            <a:off x="3962400" y="2209800"/>
            <a:ext cx="5181600" cy="324326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❑"/>
            </a:pPr>
            <a:r>
              <a:rPr lang="en-US" sz="26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Olympic Champion of Atlanta Summer Olympics Games, 1996</a:t>
            </a: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Font typeface="Tahoma"/>
              <a:buNone/>
            </a:pPr>
            <a:endParaRPr sz="2400" b="0" i="0" u="none" strike="noStrike" cap="none" baseline="0">
              <a:solidFill>
                <a:srgbClr val="FF0000"/>
              </a:solidFill>
              <a:latin typeface="Tahoma"/>
              <a:ea typeface="Tahoma"/>
              <a:cs typeface="Tahoma"/>
              <a:sym typeface="Tahom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❑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Silver medal of Seoul Summer Olympics Games, 1988</a:t>
            </a:r>
          </a:p>
        </p:txBody>
      </p:sp>
      <p:sp>
        <p:nvSpPr>
          <p:cNvPr id="64" name="Shape 64"/>
          <p:cNvSpPr/>
          <p:nvPr/>
        </p:nvSpPr>
        <p:spPr>
          <a:xfrm>
            <a:off x="1447800" y="685800"/>
            <a:ext cx="6467474" cy="647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0">
                <a:ln w="38100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  <a:solidFill>
                  <a:srgbClr val="FFFFFF"/>
                </a:solidFill>
                <a:latin typeface="Arial"/>
              </a:rPr>
              <a:t>SPORTS ACHIEVEMENTS: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Shape 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Shape 7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336925"/>
            <a:ext cx="5410200" cy="3521074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Shape 71"/>
          <p:cNvSpPr txBox="1"/>
          <p:nvPr/>
        </p:nvSpPr>
        <p:spPr>
          <a:xfrm>
            <a:off x="152400" y="762000"/>
            <a:ext cx="5105399" cy="21367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45720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Two outdoors world titles</a:t>
            </a:r>
          </a:p>
          <a:p>
            <a:pPr marL="45720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Five indoors world titles</a:t>
            </a:r>
          </a:p>
          <a:p>
            <a:pPr marL="45720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Four outdoors European titles</a:t>
            </a:r>
          </a:p>
          <a:p>
            <a:pPr marL="457200" marR="0" lvl="1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Four indoors European titles</a:t>
            </a:r>
          </a:p>
        </p:txBody>
      </p:sp>
      <p:pic>
        <p:nvPicPr>
          <p:cNvPr id="72" name="Shape 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4800" y="609600"/>
            <a:ext cx="3759199" cy="563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Shape 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Shape 78"/>
          <p:cNvSpPr txBox="1"/>
          <p:nvPr/>
        </p:nvSpPr>
        <p:spPr>
          <a:xfrm>
            <a:off x="0" y="457200"/>
            <a:ext cx="6476999" cy="14065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On 30, August, 1987, at World Championship in Rome, Italy, she set a world record, leaving the bar safe at the height at 209 cm!</a:t>
            </a:r>
          </a:p>
        </p:txBody>
      </p:sp>
      <p:pic>
        <p:nvPicPr>
          <p:cNvPr id="79" name="Shape 7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819400"/>
            <a:ext cx="6553200" cy="3686174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Shape 80"/>
          <p:cNvSpPr txBox="1"/>
          <p:nvPr/>
        </p:nvSpPr>
        <p:spPr>
          <a:xfrm>
            <a:off x="6477000" y="3962400"/>
            <a:ext cx="2666999" cy="235584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ahoma"/>
              <a:buNone/>
            </a:pPr>
            <a:r>
              <a:rPr lang="en-US" sz="2400" b="1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Since then on</a:t>
            </a:r>
          </a:p>
          <a:p>
            <a:pPr marL="0" marR="0" lvl="0" indent="0" algn="ctr" rtl="0">
              <a:lnSpc>
                <a:spcPct val="1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ahoma"/>
              <a:buNone/>
            </a:pPr>
            <a:r>
              <a:rPr lang="en-US" sz="2400" b="1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no one has ever beaten it!</a:t>
            </a:r>
          </a:p>
        </p:txBody>
      </p:sp>
      <p:pic>
        <p:nvPicPr>
          <p:cNvPr id="81" name="Shape 8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53200" y="152400"/>
            <a:ext cx="2403474" cy="3200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Shape 8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Shape 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400" y="3352800"/>
            <a:ext cx="4495800" cy="337185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Shape 88"/>
          <p:cNvSpPr txBox="1"/>
          <p:nvPr/>
        </p:nvSpPr>
        <p:spPr>
          <a:xfrm>
            <a:off x="914400" y="762000"/>
            <a:ext cx="8077199" cy="206375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1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Five times acclaimed as the Balkans’ best sportsperson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Eight times voted into Bulgaria’s three best sportspeople rank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Admitted to World Athletics’ Hall of Fame in 2012</a:t>
            </a:r>
          </a:p>
        </p:txBody>
      </p:sp>
      <p:pic>
        <p:nvPicPr>
          <p:cNvPr id="89" name="Shape 8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8200" y="3352800"/>
            <a:ext cx="4343400" cy="3341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Shape 9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62762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Shape 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1981200"/>
            <a:ext cx="8705849" cy="473551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Shape 96"/>
          <p:cNvSpPr txBox="1"/>
          <p:nvPr/>
        </p:nvSpPr>
        <p:spPr>
          <a:xfrm>
            <a:off x="0" y="914400"/>
            <a:ext cx="91440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400" b="1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Chairwoman of Bulgaria’s Olympics Committee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Shape 10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39200" y="6553200"/>
            <a:ext cx="304799" cy="30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Shape 10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539750"/>
            <a:ext cx="9144000" cy="631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Shape 103"/>
          <p:cNvSpPr/>
          <p:nvPr/>
        </p:nvSpPr>
        <p:spPr>
          <a:xfrm>
            <a:off x="1752600" y="1676400"/>
            <a:ext cx="6067425" cy="143827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0">
                <a:ln w="9525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00CC00"/>
                    </a:gs>
                    <a:gs pos="100000">
                      <a:schemeClr val="lt1"/>
                    </a:gs>
                  </a:gsLst>
                  <a:lin ang="13500000" scaled="0"/>
                </a:gradFill>
                <a:latin typeface="Arial"/>
              </a:rPr>
              <a:t>H R I S T O</a:t>
            </a:r>
          </a:p>
        </p:txBody>
      </p:sp>
      <p:sp>
        <p:nvSpPr>
          <p:cNvPr id="104" name="Shape 104"/>
          <p:cNvSpPr/>
          <p:nvPr/>
        </p:nvSpPr>
        <p:spPr>
          <a:xfrm>
            <a:off x="381000" y="4114800"/>
            <a:ext cx="8467724" cy="1381124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1"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FF0000"/>
                    </a:gs>
                    <a:gs pos="100000">
                      <a:srgbClr val="00CC00"/>
                    </a:gs>
                  </a:gsLst>
                  <a:lin ang="13500000" scaled="0"/>
                </a:gradFill>
                <a:latin typeface="Arial"/>
              </a:rPr>
              <a:t>S T O I C H K O V</a:t>
            </a:r>
          </a:p>
        </p:txBody>
      </p:sp>
      <p:pic>
        <p:nvPicPr>
          <p:cNvPr id="105" name="Shape 10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600199" cy="1600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Shape 10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43800" y="0"/>
            <a:ext cx="1600199" cy="14906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Shape 1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Shape 1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4800" y="152400"/>
            <a:ext cx="2489199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Shape 113"/>
          <p:cNvSpPr txBox="1"/>
          <p:nvPr/>
        </p:nvSpPr>
        <p:spPr>
          <a:xfrm>
            <a:off x="3048000" y="381000"/>
            <a:ext cx="5943599" cy="1735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name: HRISTO STOICHKOV STOICHKOV (The Dagger)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date and place of birth: 8 February, 1966, town of Plovdiv </a:t>
            </a:r>
          </a:p>
        </p:txBody>
      </p:sp>
      <p:pic>
        <p:nvPicPr>
          <p:cNvPr id="114" name="Shape 1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91200" y="2514600"/>
            <a:ext cx="2938462" cy="411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Shape 115"/>
          <p:cNvSpPr txBox="1"/>
          <p:nvPr/>
        </p:nvSpPr>
        <p:spPr>
          <a:xfrm>
            <a:off x="152400" y="4419600"/>
            <a:ext cx="5562600" cy="1917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Bulgaria’s most successful football player ever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Bulgaria’s honored consul to Spain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football coach</a:t>
            </a:r>
          </a:p>
        </p:txBody>
      </p:sp>
      <p:sp>
        <p:nvSpPr>
          <p:cNvPr id="116" name="Shape 116"/>
          <p:cNvSpPr txBox="1"/>
          <p:nvPr/>
        </p:nvSpPr>
        <p:spPr>
          <a:xfrm>
            <a:off x="3048000" y="3733800"/>
            <a:ext cx="2590800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Occupation: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Shape 1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Shape 1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181600" y="152400"/>
            <a:ext cx="3809999" cy="3809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Shape 123"/>
          <p:cNvSpPr txBox="1"/>
          <p:nvPr/>
        </p:nvSpPr>
        <p:spPr>
          <a:xfrm>
            <a:off x="228600" y="685800"/>
            <a:ext cx="4724400" cy="22828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His path to greatness started with the football club of CSKA – </a:t>
            </a: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Sofia in 1985.</a:t>
            </a:r>
          </a:p>
        </p:txBody>
      </p:sp>
      <p:pic>
        <p:nvPicPr>
          <p:cNvPr id="124" name="Shape 1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3529012"/>
            <a:ext cx="4419599" cy="313848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Shape 125"/>
          <p:cNvSpPr txBox="1"/>
          <p:nvPr/>
        </p:nvSpPr>
        <p:spPr>
          <a:xfrm>
            <a:off x="5105400" y="4191000"/>
            <a:ext cx="3886200" cy="184467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Two years later, in 1987 he made a debut for Bulgarian National Football team.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Shape 1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Shape 131"/>
          <p:cNvSpPr txBox="1"/>
          <p:nvPr/>
        </p:nvSpPr>
        <p:spPr>
          <a:xfrm>
            <a:off x="152400" y="304800"/>
            <a:ext cx="8991600" cy="18811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Next, being part of the team of CSKA, he reached the semi-final of UEFA Cup Winners’ Cup in 1989 only to lose to Barcelona.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As a result, he was invited to play for Barcelona and with it he achieved most.</a:t>
            </a:r>
          </a:p>
        </p:txBody>
      </p:sp>
      <p:pic>
        <p:nvPicPr>
          <p:cNvPr id="132" name="Shape 1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1200" y="2438400"/>
            <a:ext cx="3140074" cy="4190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Shape 1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600" y="2438400"/>
            <a:ext cx="5333999" cy="4156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Shape 1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Shape 1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066800"/>
            <a:ext cx="5714999" cy="308451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Shape 140"/>
          <p:cNvSpPr txBox="1"/>
          <p:nvPr/>
        </p:nvSpPr>
        <p:spPr>
          <a:xfrm>
            <a:off x="5791200" y="1219200"/>
            <a:ext cx="3124199" cy="16255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UEFA European Champions’ Cup with </a:t>
            </a: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Barcelona in 1992</a:t>
            </a:r>
          </a:p>
        </p:txBody>
      </p:sp>
      <p:sp>
        <p:nvSpPr>
          <p:cNvPr id="141" name="Shape 141"/>
          <p:cNvSpPr txBox="1"/>
          <p:nvPr/>
        </p:nvSpPr>
        <p:spPr>
          <a:xfrm>
            <a:off x="304800" y="4343400"/>
            <a:ext cx="5105399" cy="2465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World Ballon d’Or award for the best football player of the year in 1994</a:t>
            </a:r>
          </a:p>
          <a:p>
            <a:pPr marL="0" marR="0" lvl="0" indent="0" algn="l" rtl="0">
              <a:lnSpc>
                <a:spcPct val="12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Second place at the same rank in 1992</a:t>
            </a:r>
          </a:p>
        </p:txBody>
      </p:sp>
      <p:pic>
        <p:nvPicPr>
          <p:cNvPr id="142" name="Shape 1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38800" y="4152900"/>
            <a:ext cx="3505200" cy="27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Shape 143"/>
          <p:cNvSpPr/>
          <p:nvPr/>
        </p:nvSpPr>
        <p:spPr>
          <a:xfrm>
            <a:off x="1219200" y="152400"/>
            <a:ext cx="6467474" cy="647700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0">
                <a:ln w="38100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  <a:solidFill>
                  <a:schemeClr val="lt1"/>
                </a:solidFill>
                <a:latin typeface="Arial"/>
              </a:rPr>
              <a:t>SPORTS ACHIEVEMENTS: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Shape 14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Shape 1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48200" y="152400"/>
            <a:ext cx="4305299" cy="314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Shape 150"/>
          <p:cNvSpPr txBox="1"/>
          <p:nvPr/>
        </p:nvSpPr>
        <p:spPr>
          <a:xfrm>
            <a:off x="228600" y="304800"/>
            <a:ext cx="4267199" cy="2465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European Golden Boot for the best goalscorer in Bulgaria’s championship with the team of CSKA (38 goals) in 1990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4724400" y="4191000"/>
            <a:ext cx="4419599" cy="173513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FIFA World Cup’s best goalscorer in USA, 1994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25000"/>
              <a:buFont typeface="Tahoma"/>
              <a:buNone/>
            </a:pPr>
            <a:r>
              <a:rPr lang="en-US" sz="24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(6 goals)</a:t>
            </a:r>
          </a:p>
        </p:txBody>
      </p:sp>
      <p:pic>
        <p:nvPicPr>
          <p:cNvPr id="152" name="Shape 15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2400" y="3333750"/>
            <a:ext cx="44958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hape 15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Shape 158"/>
          <p:cNvSpPr txBox="1"/>
          <p:nvPr/>
        </p:nvSpPr>
        <p:spPr>
          <a:xfrm>
            <a:off x="0" y="838200"/>
            <a:ext cx="9144000" cy="247332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Three times Bulgarian Championship in 1987, 1989, 1990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Four times Bulgarian Cup in 1985, 1987, 1988, 1989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One Bulgarian Super Cup in 1989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Twice Bulgaria’s best goalscorer in 1989 (23 goals), 1990 (38 goals)</a:t>
            </a:r>
          </a:p>
          <a:p>
            <a:pPr marL="0" marR="0" lvl="0" indent="0" algn="l" rtl="0">
              <a:lnSpc>
                <a:spcPct val="11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ct val="12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Once UEFA Cup Winners’ Cup best goalscorer in 1989 (7 goals)</a:t>
            </a: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</a:p>
        </p:txBody>
      </p:sp>
      <p:pic>
        <p:nvPicPr>
          <p:cNvPr id="159" name="Shape 1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8600" y="3429000"/>
            <a:ext cx="5886449" cy="32956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Shape 16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477000" y="3429000"/>
            <a:ext cx="2520949" cy="327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Shape 161"/>
          <p:cNvSpPr txBox="1"/>
          <p:nvPr/>
        </p:nvSpPr>
        <p:spPr>
          <a:xfrm>
            <a:off x="0" y="228600"/>
            <a:ext cx="9144000" cy="561975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800" b="0" i="0" u="sng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With the team of CSKA:</a:t>
            </a:r>
            <a:r>
              <a:rPr lang="en-US" sz="24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Shape 16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Shape 167"/>
          <p:cNvSpPr txBox="1"/>
          <p:nvPr/>
        </p:nvSpPr>
        <p:spPr>
          <a:xfrm>
            <a:off x="0" y="838200"/>
            <a:ext cx="9144000" cy="23209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Five times Spanish Championship in 1991, 1992, 1993, 1994, 1998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Once UEFA European Champions’ Cup in 1992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Once UEFA Super Cup in 1992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Four times Spanish Super Cup </a:t>
            </a: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in 1991, 1992, 1994, </a:t>
            </a: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1996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 </a:t>
            </a: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Once King’s Cup in 1997</a:t>
            </a:r>
          </a:p>
          <a:p>
            <a:pPr marL="0" marR="0" lvl="0" indent="0" algn="l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Noto Symbol"/>
              <a:buChar char="▪"/>
            </a:pPr>
            <a:r>
              <a:rPr lang="en-US" sz="2000" b="0" i="0" u="none" strike="noStrike" cap="none" baseline="0">
                <a:solidFill>
                  <a:schemeClr val="lt1"/>
                </a:solidFill>
                <a:latin typeface="Tahoma"/>
                <a:ea typeface="Tahoma"/>
                <a:cs typeface="Tahoma"/>
                <a:sym typeface="Tahoma"/>
              </a:rPr>
              <a:t> Once UEFA Cup Winners’ Cup in 1997</a:t>
            </a:r>
          </a:p>
        </p:txBody>
      </p:sp>
      <p:pic>
        <p:nvPicPr>
          <p:cNvPr id="168" name="Shape 16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3429000"/>
            <a:ext cx="4648199" cy="3254374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Shape 169"/>
          <p:cNvSpPr txBox="1"/>
          <p:nvPr/>
        </p:nvSpPr>
        <p:spPr>
          <a:xfrm>
            <a:off x="0" y="228600"/>
            <a:ext cx="9144000" cy="43338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25000"/>
              <a:buFont typeface="Tahoma"/>
              <a:buNone/>
            </a:pPr>
            <a:r>
              <a:rPr lang="en-US" sz="2800" b="0" i="0" u="sng" strike="noStrike" cap="none" baseline="0">
                <a:solidFill>
                  <a:srgbClr val="FF0000"/>
                </a:solidFill>
                <a:latin typeface="Tahoma"/>
                <a:ea typeface="Tahoma"/>
                <a:cs typeface="Tahoma"/>
                <a:sym typeface="Tahoma"/>
              </a:rPr>
              <a:t>With the team of Barcelona:</a:t>
            </a:r>
          </a:p>
        </p:txBody>
      </p:sp>
      <p:pic>
        <p:nvPicPr>
          <p:cNvPr id="170" name="Shape 17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8200" y="3333750"/>
            <a:ext cx="4495800" cy="3371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Shape 17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90562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Shape 176"/>
          <p:cNvSpPr/>
          <p:nvPr/>
        </p:nvSpPr>
        <p:spPr>
          <a:xfrm>
            <a:off x="533400" y="1524000"/>
            <a:ext cx="7791449" cy="356234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l"/>
            <a: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  <a:t>Thank You for  </a:t>
            </a:r>
            <a:b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</a:br>
            <a:r>
              <a:rPr b="0" i="1">
                <a:ln w="25400" cap="flat" cmpd="sng">
                  <a:solidFill>
                    <a:schemeClr val="dk1"/>
                  </a:solidFill>
                  <a:prstDash val="solid"/>
                  <a:miter/>
                  <a:headEnd type="none" w="med" len="med"/>
                  <a:tailEnd type="none" w="med" len="med"/>
                </a:ln>
                <a:gradFill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Arial"/>
              </a:rPr>
              <a:t>Your Attention</a:t>
            </a:r>
          </a:p>
        </p:txBody>
      </p:sp>
      <p:pic>
        <p:nvPicPr>
          <p:cNvPr id="177" name="Shape 1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991600" y="6705600"/>
            <a:ext cx="152399" cy="15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Shape 17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67800" y="6781800"/>
            <a:ext cx="76199" cy="76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name="Pixel">
  <a:themeElements>
    <a:clrScheme name="Pixel 1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9999FF"/>
      </a:accent4>
      <a:accent5>
        <a:srgbClr val="9999CC"/>
      </a:accent5>
      <a:accent6>
        <a:srgbClr val="FFFFFF"/>
      </a:accent6>
      <a:hlink>
        <a:srgbClr val="666699"/>
      </a:hlink>
      <a:folHlink>
        <a:srgbClr val="CCCCE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Global design template">
  <a:themeElements>
    <a:clrScheme name="Global design template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532</Words>
  <Application>Microsoft Office PowerPoint</Application>
  <PresentationFormat>Презентация на цял екран (4:3)</PresentationFormat>
  <Paragraphs>57</Paragraphs>
  <Slides>18</Slides>
  <Notes>18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Noto Symbol</vt:lpstr>
      <vt:lpstr>Tahoma</vt:lpstr>
      <vt:lpstr>Times New Roman</vt:lpstr>
      <vt:lpstr>Pixel</vt:lpstr>
      <vt:lpstr>Global design template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Христо Г. Милушев</cp:lastModifiedBy>
  <cp:revision>7</cp:revision>
  <dcterms:modified xsi:type="dcterms:W3CDTF">2026-04-26T10:06:14Z</dcterms:modified>
</cp:coreProperties>
</file>